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0" r:id="rId3"/>
    <p:sldMasterId id="214748370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7" r:id="rId16"/>
    <p:sldId id="273" r:id="rId17"/>
    <p:sldId id="274" r:id="rId18"/>
    <p:sldId id="275" r:id="rId19"/>
    <p:sldId id="276" r:id="rId20"/>
    <p:sldId id="277" r:id="rId21"/>
    <p:sldId id="278" r:id="rId22"/>
    <p:sldId id="269" r:id="rId23"/>
    <p:sldId id="270" r:id="rId24"/>
    <p:sldId id="271" r:id="rId25"/>
    <p:sldId id="272" r:id="rId26"/>
    <p:sldId id="266" r:id="rId2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60"/>
  </p:normalViewPr>
  <p:slideViewPr>
    <p:cSldViewPr snapToGrid="0">
      <p:cViewPr>
        <p:scale>
          <a:sx n="125" d="100"/>
          <a:sy n="125" d="100"/>
        </p:scale>
        <p:origin x="8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2" name="Google Shape;10;p2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oogle Shape;12;p2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4" name="Google Shape;13;p2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4;p2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28720" y="10177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7;p2"/>
          <p:cNvGrpSpPr/>
          <p:nvPr/>
        </p:nvGrpSpPr>
        <p:grpSpPr>
          <a:xfrm>
            <a:off x="340200" y="-478800"/>
            <a:ext cx="7725600" cy="5975280"/>
            <a:chOff x="340200" y="-478800"/>
            <a:chExt cx="7725600" cy="5975280"/>
          </a:xfrm>
        </p:grpSpPr>
        <p:sp>
          <p:nvSpPr>
            <p:cNvPr id="8" name="Google Shape;18;p2"/>
            <p:cNvSpPr/>
            <p:nvPr/>
          </p:nvSpPr>
          <p:spPr>
            <a:xfrm>
              <a:off x="340200" y="4190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7044480" y="-4788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194;p17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73" name="Google Shape;195;p17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Google Shape;196;p17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5" name="Google Shape;197;p1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76" name="Google Shape;198;p17"/>
            <p:cNvPicPr/>
            <p:nvPr/>
          </p:nvPicPr>
          <p:blipFill>
            <a:blip r:embed="rId4"/>
            <a:srcRect l="36932" t="-9160" r="19789" b="65672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" name="Google Shape;199;p17"/>
            <p:cNvPicPr/>
            <p:nvPr/>
          </p:nvPicPr>
          <p:blipFill>
            <a:blip r:embed="rId3"/>
            <a:srcRect l="-4381" t="29604" r="80498" b="5729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8" name="Google Shape;200;p17"/>
          <p:cNvSpPr/>
          <p:nvPr/>
        </p:nvSpPr>
        <p:spPr>
          <a:xfrm>
            <a:off x="810720" y="-1889640"/>
            <a:ext cx="2429280" cy="2428920"/>
          </a:xfrm>
          <a:custGeom>
            <a:avLst/>
            <a:gdLst>
              <a:gd name="textAreaLeft" fmla="*/ 0 w 2429280"/>
              <a:gd name="textAreaRight" fmla="*/ 2429640 w 2429280"/>
              <a:gd name="textAreaTop" fmla="*/ 0 h 2428920"/>
              <a:gd name="textAreaBottom" fmla="*/ 2429280 h 2428920"/>
            </a:gdLst>
            <a:ahLst/>
            <a:cxnLst/>
            <a:rect l="textAreaLeft" t="textAreaTop" r="textAreaRight" b="textAreaBottom"/>
            <a:pathLst>
              <a:path w="97192" h="97166">
                <a:moveTo>
                  <a:pt x="47043" y="1"/>
                </a:moveTo>
                <a:lnTo>
                  <a:pt x="47282" y="7412"/>
                </a:lnTo>
                <a:lnTo>
                  <a:pt x="47839" y="7412"/>
                </a:lnTo>
                <a:lnTo>
                  <a:pt x="47707" y="1"/>
                </a:lnTo>
                <a:close/>
                <a:moveTo>
                  <a:pt x="50389" y="27"/>
                </a:moveTo>
                <a:lnTo>
                  <a:pt x="50150" y="7438"/>
                </a:lnTo>
                <a:lnTo>
                  <a:pt x="50708" y="7465"/>
                </a:lnTo>
                <a:lnTo>
                  <a:pt x="51053" y="54"/>
                </a:lnTo>
                <a:cubicBezTo>
                  <a:pt x="50841" y="54"/>
                  <a:pt x="50628" y="27"/>
                  <a:pt x="50389" y="27"/>
                </a:cubicBezTo>
                <a:close/>
                <a:moveTo>
                  <a:pt x="44386" y="160"/>
                </a:moveTo>
                <a:lnTo>
                  <a:pt x="43722" y="213"/>
                </a:lnTo>
                <a:lnTo>
                  <a:pt x="44466" y="7598"/>
                </a:lnTo>
                <a:lnTo>
                  <a:pt x="45024" y="7544"/>
                </a:lnTo>
                <a:lnTo>
                  <a:pt x="44386" y="160"/>
                </a:lnTo>
                <a:close/>
                <a:moveTo>
                  <a:pt x="53710" y="266"/>
                </a:moveTo>
                <a:lnTo>
                  <a:pt x="52939" y="7624"/>
                </a:lnTo>
                <a:lnTo>
                  <a:pt x="53524" y="7704"/>
                </a:lnTo>
                <a:lnTo>
                  <a:pt x="54374" y="319"/>
                </a:lnTo>
                <a:lnTo>
                  <a:pt x="53710" y="266"/>
                </a:lnTo>
                <a:close/>
                <a:moveTo>
                  <a:pt x="41066" y="585"/>
                </a:moveTo>
                <a:cubicBezTo>
                  <a:pt x="40854" y="612"/>
                  <a:pt x="40615" y="638"/>
                  <a:pt x="40402" y="691"/>
                </a:cubicBezTo>
                <a:lnTo>
                  <a:pt x="41650" y="7996"/>
                </a:lnTo>
                <a:lnTo>
                  <a:pt x="42208" y="7890"/>
                </a:lnTo>
                <a:lnTo>
                  <a:pt x="41066" y="585"/>
                </a:lnTo>
                <a:close/>
                <a:moveTo>
                  <a:pt x="57030" y="718"/>
                </a:moveTo>
                <a:lnTo>
                  <a:pt x="55755" y="8023"/>
                </a:lnTo>
                <a:lnTo>
                  <a:pt x="56313" y="8129"/>
                </a:lnTo>
                <a:lnTo>
                  <a:pt x="57694" y="851"/>
                </a:lnTo>
                <a:lnTo>
                  <a:pt x="57030" y="718"/>
                </a:lnTo>
                <a:close/>
                <a:moveTo>
                  <a:pt x="37772" y="1196"/>
                </a:moveTo>
                <a:lnTo>
                  <a:pt x="37135" y="1355"/>
                </a:lnTo>
                <a:lnTo>
                  <a:pt x="38861" y="8554"/>
                </a:lnTo>
                <a:lnTo>
                  <a:pt x="39446" y="8421"/>
                </a:lnTo>
                <a:lnTo>
                  <a:pt x="37772" y="1196"/>
                </a:lnTo>
                <a:close/>
                <a:moveTo>
                  <a:pt x="60297" y="1408"/>
                </a:moveTo>
                <a:lnTo>
                  <a:pt x="58517" y="8607"/>
                </a:lnTo>
                <a:lnTo>
                  <a:pt x="59075" y="8740"/>
                </a:lnTo>
                <a:lnTo>
                  <a:pt x="60961" y="1568"/>
                </a:lnTo>
                <a:cubicBezTo>
                  <a:pt x="60749" y="1515"/>
                  <a:pt x="60536" y="1462"/>
                  <a:pt x="60297" y="1408"/>
                </a:cubicBezTo>
                <a:close/>
                <a:moveTo>
                  <a:pt x="34532" y="2046"/>
                </a:moveTo>
                <a:lnTo>
                  <a:pt x="33894" y="2232"/>
                </a:lnTo>
                <a:lnTo>
                  <a:pt x="36126" y="9324"/>
                </a:lnTo>
                <a:lnTo>
                  <a:pt x="36683" y="9138"/>
                </a:lnTo>
                <a:lnTo>
                  <a:pt x="34532" y="2046"/>
                </a:lnTo>
                <a:close/>
                <a:moveTo>
                  <a:pt x="63538" y="2338"/>
                </a:moveTo>
                <a:lnTo>
                  <a:pt x="61253" y="9377"/>
                </a:lnTo>
                <a:lnTo>
                  <a:pt x="61811" y="9563"/>
                </a:lnTo>
                <a:lnTo>
                  <a:pt x="64175" y="2524"/>
                </a:lnTo>
                <a:lnTo>
                  <a:pt x="63538" y="2338"/>
                </a:lnTo>
                <a:close/>
                <a:moveTo>
                  <a:pt x="31371" y="3135"/>
                </a:moveTo>
                <a:lnTo>
                  <a:pt x="30760" y="3374"/>
                </a:lnTo>
                <a:lnTo>
                  <a:pt x="33469" y="10254"/>
                </a:lnTo>
                <a:lnTo>
                  <a:pt x="34001" y="10068"/>
                </a:lnTo>
                <a:lnTo>
                  <a:pt x="31371" y="3135"/>
                </a:lnTo>
                <a:close/>
                <a:moveTo>
                  <a:pt x="66699" y="3480"/>
                </a:moveTo>
                <a:lnTo>
                  <a:pt x="63910" y="10360"/>
                </a:lnTo>
                <a:lnTo>
                  <a:pt x="64467" y="10572"/>
                </a:lnTo>
                <a:lnTo>
                  <a:pt x="67310" y="3719"/>
                </a:lnTo>
                <a:lnTo>
                  <a:pt x="66699" y="3480"/>
                </a:lnTo>
                <a:close/>
                <a:moveTo>
                  <a:pt x="28290" y="4410"/>
                </a:moveTo>
                <a:lnTo>
                  <a:pt x="27679" y="4702"/>
                </a:lnTo>
                <a:lnTo>
                  <a:pt x="30866" y="11396"/>
                </a:lnTo>
                <a:lnTo>
                  <a:pt x="31397" y="11157"/>
                </a:lnTo>
                <a:lnTo>
                  <a:pt x="28290" y="4410"/>
                </a:lnTo>
                <a:close/>
                <a:moveTo>
                  <a:pt x="69753" y="4835"/>
                </a:moveTo>
                <a:lnTo>
                  <a:pt x="66513" y="11502"/>
                </a:lnTo>
                <a:lnTo>
                  <a:pt x="67044" y="11768"/>
                </a:lnTo>
                <a:lnTo>
                  <a:pt x="70364" y="5127"/>
                </a:lnTo>
                <a:lnTo>
                  <a:pt x="69753" y="4835"/>
                </a:lnTo>
                <a:close/>
                <a:moveTo>
                  <a:pt x="25315" y="5898"/>
                </a:moveTo>
                <a:lnTo>
                  <a:pt x="24730" y="6243"/>
                </a:lnTo>
                <a:lnTo>
                  <a:pt x="28369" y="12697"/>
                </a:lnTo>
                <a:lnTo>
                  <a:pt x="28847" y="12432"/>
                </a:lnTo>
                <a:lnTo>
                  <a:pt x="25315" y="5898"/>
                </a:lnTo>
                <a:close/>
                <a:moveTo>
                  <a:pt x="72728" y="6402"/>
                </a:moveTo>
                <a:lnTo>
                  <a:pt x="69036" y="12830"/>
                </a:lnTo>
                <a:lnTo>
                  <a:pt x="69514" y="13122"/>
                </a:lnTo>
                <a:lnTo>
                  <a:pt x="73286" y="6721"/>
                </a:lnTo>
                <a:lnTo>
                  <a:pt x="72728" y="6402"/>
                </a:lnTo>
                <a:close/>
                <a:moveTo>
                  <a:pt x="22446" y="7598"/>
                </a:moveTo>
                <a:lnTo>
                  <a:pt x="21888" y="7969"/>
                </a:lnTo>
                <a:lnTo>
                  <a:pt x="25952" y="14185"/>
                </a:lnTo>
                <a:lnTo>
                  <a:pt x="26430" y="13866"/>
                </a:lnTo>
                <a:lnTo>
                  <a:pt x="22446" y="7598"/>
                </a:lnTo>
                <a:close/>
                <a:moveTo>
                  <a:pt x="75570" y="8155"/>
                </a:moveTo>
                <a:lnTo>
                  <a:pt x="71453" y="14344"/>
                </a:lnTo>
                <a:lnTo>
                  <a:pt x="71905" y="14637"/>
                </a:lnTo>
                <a:lnTo>
                  <a:pt x="76128" y="8554"/>
                </a:lnTo>
                <a:lnTo>
                  <a:pt x="75570" y="8155"/>
                </a:lnTo>
                <a:close/>
                <a:moveTo>
                  <a:pt x="19684" y="9510"/>
                </a:moveTo>
                <a:lnTo>
                  <a:pt x="19152" y="9908"/>
                </a:lnTo>
                <a:lnTo>
                  <a:pt x="23641" y="15805"/>
                </a:lnTo>
                <a:lnTo>
                  <a:pt x="24093" y="15487"/>
                </a:lnTo>
                <a:lnTo>
                  <a:pt x="19684" y="9510"/>
                </a:lnTo>
                <a:close/>
                <a:moveTo>
                  <a:pt x="78280" y="10121"/>
                </a:moveTo>
                <a:lnTo>
                  <a:pt x="73738" y="15991"/>
                </a:lnTo>
                <a:lnTo>
                  <a:pt x="74189" y="16337"/>
                </a:lnTo>
                <a:lnTo>
                  <a:pt x="78811" y="10546"/>
                </a:lnTo>
                <a:lnTo>
                  <a:pt x="78280" y="10121"/>
                </a:lnTo>
                <a:close/>
                <a:moveTo>
                  <a:pt x="17054" y="11608"/>
                </a:moveTo>
                <a:lnTo>
                  <a:pt x="16549" y="12033"/>
                </a:lnTo>
                <a:lnTo>
                  <a:pt x="21437" y="17611"/>
                </a:lnTo>
                <a:lnTo>
                  <a:pt x="21888" y="17240"/>
                </a:lnTo>
                <a:lnTo>
                  <a:pt x="17054" y="11608"/>
                </a:lnTo>
                <a:close/>
                <a:moveTo>
                  <a:pt x="80856" y="12246"/>
                </a:moveTo>
                <a:lnTo>
                  <a:pt x="75916" y="17797"/>
                </a:lnTo>
                <a:lnTo>
                  <a:pt x="76367" y="18169"/>
                </a:lnTo>
                <a:lnTo>
                  <a:pt x="81361" y="12697"/>
                </a:lnTo>
                <a:lnTo>
                  <a:pt x="80856" y="12246"/>
                </a:lnTo>
                <a:close/>
                <a:moveTo>
                  <a:pt x="14610" y="13866"/>
                </a:moveTo>
                <a:cubicBezTo>
                  <a:pt x="14451" y="13999"/>
                  <a:pt x="14291" y="14158"/>
                  <a:pt x="14132" y="14318"/>
                </a:cubicBezTo>
                <a:lnTo>
                  <a:pt x="19391" y="19551"/>
                </a:lnTo>
                <a:lnTo>
                  <a:pt x="19790" y="19179"/>
                </a:lnTo>
                <a:lnTo>
                  <a:pt x="14610" y="13866"/>
                </a:lnTo>
                <a:close/>
                <a:moveTo>
                  <a:pt x="83300" y="14557"/>
                </a:moveTo>
                <a:lnTo>
                  <a:pt x="77988" y="19763"/>
                </a:lnTo>
                <a:cubicBezTo>
                  <a:pt x="78120" y="19869"/>
                  <a:pt x="78253" y="20029"/>
                  <a:pt x="78386" y="20161"/>
                </a:cubicBezTo>
                <a:lnTo>
                  <a:pt x="83752" y="15035"/>
                </a:lnTo>
                <a:cubicBezTo>
                  <a:pt x="83592" y="14876"/>
                  <a:pt x="83459" y="14716"/>
                  <a:pt x="83300" y="14557"/>
                </a:cubicBezTo>
                <a:close/>
                <a:moveTo>
                  <a:pt x="12299" y="16257"/>
                </a:moveTo>
                <a:lnTo>
                  <a:pt x="11848" y="16762"/>
                </a:lnTo>
                <a:lnTo>
                  <a:pt x="17452" y="21622"/>
                </a:lnTo>
                <a:cubicBezTo>
                  <a:pt x="17585" y="21490"/>
                  <a:pt x="17691" y="21357"/>
                  <a:pt x="17824" y="21197"/>
                </a:cubicBezTo>
                <a:lnTo>
                  <a:pt x="12299" y="16257"/>
                </a:lnTo>
                <a:close/>
                <a:moveTo>
                  <a:pt x="85531" y="17027"/>
                </a:moveTo>
                <a:lnTo>
                  <a:pt x="79900" y="21835"/>
                </a:lnTo>
                <a:cubicBezTo>
                  <a:pt x="80033" y="21968"/>
                  <a:pt x="80139" y="22127"/>
                  <a:pt x="80272" y="22260"/>
                </a:cubicBezTo>
                <a:lnTo>
                  <a:pt x="85983" y="17532"/>
                </a:lnTo>
                <a:lnTo>
                  <a:pt x="85531" y="17027"/>
                </a:lnTo>
                <a:close/>
                <a:moveTo>
                  <a:pt x="10148" y="18833"/>
                </a:moveTo>
                <a:lnTo>
                  <a:pt x="9749" y="19365"/>
                </a:lnTo>
                <a:lnTo>
                  <a:pt x="15673" y="23827"/>
                </a:lnTo>
                <a:lnTo>
                  <a:pt x="16018" y="23402"/>
                </a:lnTo>
                <a:lnTo>
                  <a:pt x="10148" y="18833"/>
                </a:lnTo>
                <a:close/>
                <a:moveTo>
                  <a:pt x="87630" y="19630"/>
                </a:moveTo>
                <a:lnTo>
                  <a:pt x="81680" y="24040"/>
                </a:lnTo>
                <a:lnTo>
                  <a:pt x="82025" y="24518"/>
                </a:lnTo>
                <a:lnTo>
                  <a:pt x="88028" y="20161"/>
                </a:lnTo>
                <a:lnTo>
                  <a:pt x="87630" y="19630"/>
                </a:lnTo>
                <a:close/>
                <a:moveTo>
                  <a:pt x="8182" y="21543"/>
                </a:moveTo>
                <a:cubicBezTo>
                  <a:pt x="8076" y="21729"/>
                  <a:pt x="7943" y="21915"/>
                  <a:pt x="7810" y="22101"/>
                </a:cubicBezTo>
                <a:lnTo>
                  <a:pt x="14052" y="26165"/>
                </a:lnTo>
                <a:lnTo>
                  <a:pt x="14345" y="25686"/>
                </a:lnTo>
                <a:lnTo>
                  <a:pt x="8182" y="21543"/>
                </a:lnTo>
                <a:close/>
                <a:moveTo>
                  <a:pt x="89542" y="22366"/>
                </a:moveTo>
                <a:lnTo>
                  <a:pt x="83273" y="26377"/>
                </a:lnTo>
                <a:cubicBezTo>
                  <a:pt x="83380" y="26536"/>
                  <a:pt x="83486" y="26696"/>
                  <a:pt x="83566" y="26855"/>
                </a:cubicBezTo>
                <a:lnTo>
                  <a:pt x="83592" y="26855"/>
                </a:lnTo>
                <a:lnTo>
                  <a:pt x="89887" y="22924"/>
                </a:lnTo>
                <a:cubicBezTo>
                  <a:pt x="89781" y="22738"/>
                  <a:pt x="89648" y="22552"/>
                  <a:pt x="89542" y="22366"/>
                </a:cubicBezTo>
                <a:close/>
                <a:moveTo>
                  <a:pt x="6429" y="24411"/>
                </a:moveTo>
                <a:cubicBezTo>
                  <a:pt x="6296" y="24597"/>
                  <a:pt x="6190" y="24783"/>
                  <a:pt x="6084" y="24969"/>
                </a:cubicBezTo>
                <a:lnTo>
                  <a:pt x="12565" y="28582"/>
                </a:lnTo>
                <a:cubicBezTo>
                  <a:pt x="12671" y="28422"/>
                  <a:pt x="12751" y="28263"/>
                  <a:pt x="12857" y="28104"/>
                </a:cubicBezTo>
                <a:lnTo>
                  <a:pt x="6429" y="24411"/>
                </a:lnTo>
                <a:close/>
                <a:moveTo>
                  <a:pt x="91242" y="25261"/>
                </a:moveTo>
                <a:lnTo>
                  <a:pt x="84734" y="28821"/>
                </a:lnTo>
                <a:cubicBezTo>
                  <a:pt x="84814" y="28980"/>
                  <a:pt x="84894" y="29140"/>
                  <a:pt x="85000" y="29325"/>
                </a:cubicBezTo>
                <a:lnTo>
                  <a:pt x="91561" y="25819"/>
                </a:lnTo>
                <a:lnTo>
                  <a:pt x="91242" y="25261"/>
                </a:lnTo>
                <a:close/>
                <a:moveTo>
                  <a:pt x="4862" y="27360"/>
                </a:moveTo>
                <a:cubicBezTo>
                  <a:pt x="4756" y="27546"/>
                  <a:pt x="4649" y="27758"/>
                  <a:pt x="4570" y="27971"/>
                </a:cubicBezTo>
                <a:lnTo>
                  <a:pt x="11290" y="31132"/>
                </a:lnTo>
                <a:cubicBezTo>
                  <a:pt x="11370" y="30946"/>
                  <a:pt x="11449" y="30786"/>
                  <a:pt x="11529" y="30600"/>
                </a:cubicBezTo>
                <a:lnTo>
                  <a:pt x="4862" y="27360"/>
                </a:lnTo>
                <a:close/>
                <a:moveTo>
                  <a:pt x="92730" y="28236"/>
                </a:moveTo>
                <a:lnTo>
                  <a:pt x="86009" y="31344"/>
                </a:lnTo>
                <a:cubicBezTo>
                  <a:pt x="86089" y="31504"/>
                  <a:pt x="86142" y="31690"/>
                  <a:pt x="86222" y="31849"/>
                </a:cubicBezTo>
                <a:lnTo>
                  <a:pt x="86248" y="31849"/>
                </a:lnTo>
                <a:lnTo>
                  <a:pt x="93022" y="28847"/>
                </a:lnTo>
                <a:cubicBezTo>
                  <a:pt x="92942" y="28635"/>
                  <a:pt x="92836" y="28422"/>
                  <a:pt x="92730" y="28236"/>
                </a:cubicBezTo>
                <a:close/>
                <a:moveTo>
                  <a:pt x="3481" y="30415"/>
                </a:moveTo>
                <a:lnTo>
                  <a:pt x="3242" y="31052"/>
                </a:lnTo>
                <a:lnTo>
                  <a:pt x="10174" y="33735"/>
                </a:lnTo>
                <a:cubicBezTo>
                  <a:pt x="10227" y="33549"/>
                  <a:pt x="10307" y="33363"/>
                  <a:pt x="10387" y="33204"/>
                </a:cubicBezTo>
                <a:lnTo>
                  <a:pt x="10360" y="33204"/>
                </a:lnTo>
                <a:lnTo>
                  <a:pt x="3481" y="30415"/>
                </a:lnTo>
                <a:close/>
                <a:moveTo>
                  <a:pt x="94031" y="31318"/>
                </a:moveTo>
                <a:lnTo>
                  <a:pt x="87098" y="33947"/>
                </a:lnTo>
                <a:cubicBezTo>
                  <a:pt x="87151" y="34107"/>
                  <a:pt x="87231" y="34293"/>
                  <a:pt x="87284" y="34479"/>
                </a:cubicBezTo>
                <a:lnTo>
                  <a:pt x="94270" y="31929"/>
                </a:lnTo>
                <a:lnTo>
                  <a:pt x="94031" y="31318"/>
                </a:lnTo>
                <a:close/>
                <a:moveTo>
                  <a:pt x="2338" y="33575"/>
                </a:moveTo>
                <a:cubicBezTo>
                  <a:pt x="2285" y="33788"/>
                  <a:pt x="2206" y="34000"/>
                  <a:pt x="2153" y="34213"/>
                </a:cubicBezTo>
                <a:lnTo>
                  <a:pt x="9218" y="36418"/>
                </a:lnTo>
                <a:cubicBezTo>
                  <a:pt x="9298" y="36232"/>
                  <a:pt x="9351" y="36046"/>
                  <a:pt x="9404" y="35860"/>
                </a:cubicBezTo>
                <a:lnTo>
                  <a:pt x="2338" y="33575"/>
                </a:lnTo>
                <a:close/>
                <a:moveTo>
                  <a:pt x="95120" y="34479"/>
                </a:moveTo>
                <a:lnTo>
                  <a:pt x="88001" y="36630"/>
                </a:lnTo>
                <a:cubicBezTo>
                  <a:pt x="88055" y="36816"/>
                  <a:pt x="88108" y="37002"/>
                  <a:pt x="88161" y="37188"/>
                </a:cubicBezTo>
                <a:lnTo>
                  <a:pt x="95306" y="35116"/>
                </a:lnTo>
                <a:cubicBezTo>
                  <a:pt x="95226" y="34904"/>
                  <a:pt x="95173" y="34691"/>
                  <a:pt x="95120" y="34479"/>
                </a:cubicBezTo>
                <a:close/>
                <a:moveTo>
                  <a:pt x="1435" y="36789"/>
                </a:moveTo>
                <a:lnTo>
                  <a:pt x="1276" y="37454"/>
                </a:lnTo>
                <a:lnTo>
                  <a:pt x="8501" y="39154"/>
                </a:lnTo>
                <a:cubicBezTo>
                  <a:pt x="8527" y="38968"/>
                  <a:pt x="8581" y="38755"/>
                  <a:pt x="8634" y="38596"/>
                </a:cubicBezTo>
                <a:lnTo>
                  <a:pt x="1435" y="36789"/>
                </a:lnTo>
                <a:close/>
                <a:moveTo>
                  <a:pt x="95970" y="37693"/>
                </a:moveTo>
                <a:lnTo>
                  <a:pt x="88745" y="39366"/>
                </a:lnTo>
                <a:cubicBezTo>
                  <a:pt x="88772" y="39552"/>
                  <a:pt x="88825" y="39738"/>
                  <a:pt x="88851" y="39924"/>
                </a:cubicBezTo>
                <a:lnTo>
                  <a:pt x="96103" y="38357"/>
                </a:lnTo>
                <a:cubicBezTo>
                  <a:pt x="96076" y="38144"/>
                  <a:pt x="96023" y="37932"/>
                  <a:pt x="95970" y="37693"/>
                </a:cubicBezTo>
                <a:close/>
                <a:moveTo>
                  <a:pt x="745" y="40057"/>
                </a:moveTo>
                <a:cubicBezTo>
                  <a:pt x="692" y="40296"/>
                  <a:pt x="665" y="40508"/>
                  <a:pt x="638" y="40721"/>
                </a:cubicBezTo>
                <a:lnTo>
                  <a:pt x="7943" y="41916"/>
                </a:lnTo>
                <a:cubicBezTo>
                  <a:pt x="7970" y="41757"/>
                  <a:pt x="7996" y="41544"/>
                  <a:pt x="8023" y="41358"/>
                </a:cubicBezTo>
                <a:lnTo>
                  <a:pt x="8049" y="41358"/>
                </a:lnTo>
                <a:lnTo>
                  <a:pt x="745" y="40057"/>
                </a:lnTo>
                <a:close/>
                <a:moveTo>
                  <a:pt x="96608" y="40986"/>
                </a:moveTo>
                <a:lnTo>
                  <a:pt x="89276" y="42155"/>
                </a:lnTo>
                <a:cubicBezTo>
                  <a:pt x="89303" y="42341"/>
                  <a:pt x="89330" y="42527"/>
                  <a:pt x="89356" y="42713"/>
                </a:cubicBezTo>
                <a:lnTo>
                  <a:pt x="96687" y="41650"/>
                </a:lnTo>
                <a:lnTo>
                  <a:pt x="96608" y="40986"/>
                </a:lnTo>
                <a:close/>
                <a:moveTo>
                  <a:pt x="267" y="43377"/>
                </a:moveTo>
                <a:cubicBezTo>
                  <a:pt x="240" y="43589"/>
                  <a:pt x="213" y="43828"/>
                  <a:pt x="187" y="44041"/>
                </a:cubicBezTo>
                <a:lnTo>
                  <a:pt x="7571" y="44732"/>
                </a:lnTo>
                <a:cubicBezTo>
                  <a:pt x="7598" y="44546"/>
                  <a:pt x="7624" y="44360"/>
                  <a:pt x="7651" y="44174"/>
                </a:cubicBezTo>
                <a:lnTo>
                  <a:pt x="7624" y="44174"/>
                </a:lnTo>
                <a:lnTo>
                  <a:pt x="267" y="43377"/>
                </a:lnTo>
                <a:close/>
                <a:moveTo>
                  <a:pt x="97006" y="44307"/>
                </a:moveTo>
                <a:lnTo>
                  <a:pt x="89595" y="44971"/>
                </a:lnTo>
                <a:cubicBezTo>
                  <a:pt x="89622" y="45157"/>
                  <a:pt x="89648" y="45343"/>
                  <a:pt x="89648" y="45528"/>
                </a:cubicBezTo>
                <a:lnTo>
                  <a:pt x="97059" y="44971"/>
                </a:lnTo>
                <a:cubicBezTo>
                  <a:pt x="97059" y="44758"/>
                  <a:pt x="97006" y="44546"/>
                  <a:pt x="97006" y="44307"/>
                </a:cubicBezTo>
                <a:close/>
                <a:moveTo>
                  <a:pt x="28" y="46724"/>
                </a:moveTo>
                <a:cubicBezTo>
                  <a:pt x="28" y="46936"/>
                  <a:pt x="1" y="47175"/>
                  <a:pt x="1" y="47388"/>
                </a:cubicBezTo>
                <a:lnTo>
                  <a:pt x="7412" y="47574"/>
                </a:lnTo>
                <a:cubicBezTo>
                  <a:pt x="7412" y="47388"/>
                  <a:pt x="7438" y="47175"/>
                  <a:pt x="7438" y="46989"/>
                </a:cubicBezTo>
                <a:lnTo>
                  <a:pt x="28" y="46724"/>
                </a:lnTo>
                <a:close/>
                <a:moveTo>
                  <a:pt x="97192" y="47653"/>
                </a:moveTo>
                <a:lnTo>
                  <a:pt x="89781" y="47786"/>
                </a:lnTo>
                <a:cubicBezTo>
                  <a:pt x="89755" y="47972"/>
                  <a:pt x="89755" y="48185"/>
                  <a:pt x="89781" y="48371"/>
                </a:cubicBezTo>
                <a:lnTo>
                  <a:pt x="97192" y="48318"/>
                </a:lnTo>
                <a:lnTo>
                  <a:pt x="97192" y="47653"/>
                </a:lnTo>
                <a:close/>
                <a:moveTo>
                  <a:pt x="89781" y="48583"/>
                </a:moveTo>
                <a:lnTo>
                  <a:pt x="89781" y="49141"/>
                </a:lnTo>
                <a:lnTo>
                  <a:pt x="97192" y="49247"/>
                </a:lnTo>
                <a:lnTo>
                  <a:pt x="97192" y="48583"/>
                </a:lnTo>
                <a:close/>
                <a:moveTo>
                  <a:pt x="7412" y="49832"/>
                </a:moveTo>
                <a:lnTo>
                  <a:pt x="1" y="50044"/>
                </a:lnTo>
                <a:cubicBezTo>
                  <a:pt x="1" y="50257"/>
                  <a:pt x="1" y="50496"/>
                  <a:pt x="28" y="50708"/>
                </a:cubicBezTo>
                <a:lnTo>
                  <a:pt x="7438" y="50389"/>
                </a:lnTo>
                <a:lnTo>
                  <a:pt x="7412" y="49832"/>
                </a:lnTo>
                <a:close/>
                <a:moveTo>
                  <a:pt x="89675" y="51425"/>
                </a:moveTo>
                <a:cubicBezTo>
                  <a:pt x="89648" y="51611"/>
                  <a:pt x="89648" y="51797"/>
                  <a:pt x="89622" y="51983"/>
                </a:cubicBezTo>
                <a:lnTo>
                  <a:pt x="97033" y="52594"/>
                </a:lnTo>
                <a:cubicBezTo>
                  <a:pt x="97033" y="52355"/>
                  <a:pt x="97059" y="52142"/>
                  <a:pt x="97086" y="51930"/>
                </a:cubicBezTo>
                <a:lnTo>
                  <a:pt x="89675" y="51425"/>
                </a:lnTo>
                <a:close/>
                <a:moveTo>
                  <a:pt x="7598" y="52674"/>
                </a:moveTo>
                <a:lnTo>
                  <a:pt x="213" y="53391"/>
                </a:lnTo>
                <a:cubicBezTo>
                  <a:pt x="240" y="53603"/>
                  <a:pt x="267" y="53816"/>
                  <a:pt x="293" y="54055"/>
                </a:cubicBezTo>
                <a:lnTo>
                  <a:pt x="7651" y="53232"/>
                </a:lnTo>
                <a:lnTo>
                  <a:pt x="7598" y="52674"/>
                </a:lnTo>
                <a:close/>
                <a:moveTo>
                  <a:pt x="89409" y="54241"/>
                </a:moveTo>
                <a:cubicBezTo>
                  <a:pt x="89356" y="54427"/>
                  <a:pt x="89330" y="54613"/>
                  <a:pt x="89330" y="54799"/>
                </a:cubicBezTo>
                <a:lnTo>
                  <a:pt x="96661" y="55914"/>
                </a:lnTo>
                <a:cubicBezTo>
                  <a:pt x="96687" y="55675"/>
                  <a:pt x="96714" y="55463"/>
                  <a:pt x="96740" y="55250"/>
                </a:cubicBezTo>
                <a:lnTo>
                  <a:pt x="89409" y="54241"/>
                </a:lnTo>
                <a:close/>
                <a:moveTo>
                  <a:pt x="7970" y="55463"/>
                </a:moveTo>
                <a:lnTo>
                  <a:pt x="665" y="56711"/>
                </a:lnTo>
                <a:cubicBezTo>
                  <a:pt x="718" y="56924"/>
                  <a:pt x="745" y="57136"/>
                  <a:pt x="798" y="57375"/>
                </a:cubicBezTo>
                <a:lnTo>
                  <a:pt x="8102" y="56047"/>
                </a:lnTo>
                <a:cubicBezTo>
                  <a:pt x="8049" y="55835"/>
                  <a:pt x="7996" y="55649"/>
                  <a:pt x="7970" y="55463"/>
                </a:cubicBezTo>
                <a:close/>
                <a:moveTo>
                  <a:pt x="88905" y="57030"/>
                </a:moveTo>
                <a:cubicBezTo>
                  <a:pt x="88854" y="57208"/>
                  <a:pt x="88827" y="57385"/>
                  <a:pt x="88779" y="57563"/>
                </a:cubicBezTo>
                <a:lnTo>
                  <a:pt x="88779" y="57563"/>
                </a:lnTo>
                <a:lnTo>
                  <a:pt x="88772" y="57561"/>
                </a:lnTo>
                <a:lnTo>
                  <a:pt x="88772" y="57588"/>
                </a:lnTo>
                <a:cubicBezTo>
                  <a:pt x="88774" y="57579"/>
                  <a:pt x="88776" y="57571"/>
                  <a:pt x="88779" y="57563"/>
                </a:cubicBezTo>
                <a:lnTo>
                  <a:pt x="88779" y="57563"/>
                </a:lnTo>
                <a:lnTo>
                  <a:pt x="96023" y="59208"/>
                </a:lnTo>
                <a:cubicBezTo>
                  <a:pt x="96076" y="58996"/>
                  <a:pt x="96130" y="58757"/>
                  <a:pt x="96156" y="58544"/>
                </a:cubicBezTo>
                <a:lnTo>
                  <a:pt x="88905" y="57030"/>
                </a:lnTo>
                <a:close/>
                <a:moveTo>
                  <a:pt x="8554" y="58252"/>
                </a:moveTo>
                <a:lnTo>
                  <a:pt x="1329" y="59978"/>
                </a:lnTo>
                <a:lnTo>
                  <a:pt x="1488" y="60642"/>
                </a:lnTo>
                <a:lnTo>
                  <a:pt x="8687" y="58810"/>
                </a:lnTo>
                <a:cubicBezTo>
                  <a:pt x="8634" y="58624"/>
                  <a:pt x="8581" y="58438"/>
                  <a:pt x="8554" y="58252"/>
                </a:cubicBezTo>
                <a:close/>
                <a:moveTo>
                  <a:pt x="88241" y="59766"/>
                </a:moveTo>
                <a:cubicBezTo>
                  <a:pt x="88161" y="59978"/>
                  <a:pt x="88134" y="60138"/>
                  <a:pt x="88081" y="60324"/>
                </a:cubicBezTo>
                <a:lnTo>
                  <a:pt x="95173" y="62449"/>
                </a:lnTo>
                <a:cubicBezTo>
                  <a:pt x="95253" y="62236"/>
                  <a:pt x="95306" y="62024"/>
                  <a:pt x="95359" y="61785"/>
                </a:cubicBezTo>
                <a:lnTo>
                  <a:pt x="88241" y="59766"/>
                </a:lnTo>
                <a:close/>
                <a:moveTo>
                  <a:pt x="9298" y="60988"/>
                </a:moveTo>
                <a:lnTo>
                  <a:pt x="2232" y="63192"/>
                </a:lnTo>
                <a:cubicBezTo>
                  <a:pt x="2285" y="63405"/>
                  <a:pt x="2365" y="63644"/>
                  <a:pt x="2418" y="63856"/>
                </a:cubicBezTo>
                <a:lnTo>
                  <a:pt x="9484" y="61519"/>
                </a:lnTo>
                <a:cubicBezTo>
                  <a:pt x="9404" y="61333"/>
                  <a:pt x="9351" y="61147"/>
                  <a:pt x="9298" y="60988"/>
                </a:cubicBezTo>
                <a:close/>
                <a:moveTo>
                  <a:pt x="87391" y="62475"/>
                </a:moveTo>
                <a:cubicBezTo>
                  <a:pt x="87311" y="62661"/>
                  <a:pt x="87231" y="62847"/>
                  <a:pt x="87178" y="63006"/>
                </a:cubicBezTo>
                <a:lnTo>
                  <a:pt x="94111" y="65610"/>
                </a:lnTo>
                <a:lnTo>
                  <a:pt x="94350" y="64972"/>
                </a:lnTo>
                <a:lnTo>
                  <a:pt x="87391" y="62475"/>
                </a:lnTo>
                <a:close/>
                <a:moveTo>
                  <a:pt x="10254" y="63671"/>
                </a:moveTo>
                <a:lnTo>
                  <a:pt x="3348" y="66380"/>
                </a:lnTo>
                <a:cubicBezTo>
                  <a:pt x="3427" y="66592"/>
                  <a:pt x="3507" y="66778"/>
                  <a:pt x="3587" y="66991"/>
                </a:cubicBezTo>
                <a:lnTo>
                  <a:pt x="10466" y="64175"/>
                </a:lnTo>
                <a:lnTo>
                  <a:pt x="10254" y="63671"/>
                </a:lnTo>
                <a:close/>
                <a:moveTo>
                  <a:pt x="86301" y="65105"/>
                </a:moveTo>
                <a:cubicBezTo>
                  <a:pt x="86250" y="65283"/>
                  <a:pt x="86175" y="65462"/>
                  <a:pt x="86099" y="65640"/>
                </a:cubicBezTo>
                <a:lnTo>
                  <a:pt x="86099" y="65640"/>
                </a:lnTo>
                <a:lnTo>
                  <a:pt x="86089" y="65636"/>
                </a:lnTo>
                <a:lnTo>
                  <a:pt x="86089" y="65663"/>
                </a:lnTo>
                <a:cubicBezTo>
                  <a:pt x="86092" y="65655"/>
                  <a:pt x="86095" y="65648"/>
                  <a:pt x="86099" y="65640"/>
                </a:cubicBezTo>
                <a:lnTo>
                  <a:pt x="86099" y="65640"/>
                </a:lnTo>
                <a:lnTo>
                  <a:pt x="92836" y="68717"/>
                </a:lnTo>
                <a:cubicBezTo>
                  <a:pt x="92915" y="68505"/>
                  <a:pt x="93022" y="68319"/>
                  <a:pt x="93101" y="68106"/>
                </a:cubicBezTo>
                <a:lnTo>
                  <a:pt x="86301" y="65105"/>
                </a:lnTo>
                <a:close/>
                <a:moveTo>
                  <a:pt x="11370" y="66247"/>
                </a:moveTo>
                <a:lnTo>
                  <a:pt x="4676" y="69435"/>
                </a:lnTo>
                <a:lnTo>
                  <a:pt x="4968" y="70045"/>
                </a:lnTo>
                <a:lnTo>
                  <a:pt x="11635" y="66752"/>
                </a:lnTo>
                <a:cubicBezTo>
                  <a:pt x="11529" y="66592"/>
                  <a:pt x="11449" y="66406"/>
                  <a:pt x="11370" y="66247"/>
                </a:cubicBezTo>
                <a:close/>
                <a:moveTo>
                  <a:pt x="85080" y="67681"/>
                </a:moveTo>
                <a:lnTo>
                  <a:pt x="84814" y="68186"/>
                </a:lnTo>
                <a:lnTo>
                  <a:pt x="91348" y="71719"/>
                </a:lnTo>
                <a:lnTo>
                  <a:pt x="91640" y="71135"/>
                </a:lnTo>
                <a:lnTo>
                  <a:pt x="85080" y="67681"/>
                </a:lnTo>
                <a:close/>
                <a:moveTo>
                  <a:pt x="12671" y="68744"/>
                </a:moveTo>
                <a:lnTo>
                  <a:pt x="12671" y="68770"/>
                </a:lnTo>
                <a:lnTo>
                  <a:pt x="6217" y="72383"/>
                </a:lnTo>
                <a:cubicBezTo>
                  <a:pt x="6323" y="72595"/>
                  <a:pt x="6429" y="72781"/>
                  <a:pt x="6535" y="72967"/>
                </a:cubicBezTo>
                <a:lnTo>
                  <a:pt x="12963" y="69249"/>
                </a:lnTo>
                <a:cubicBezTo>
                  <a:pt x="12857" y="69089"/>
                  <a:pt x="12777" y="68930"/>
                  <a:pt x="12671" y="68744"/>
                </a:cubicBezTo>
                <a:close/>
                <a:moveTo>
                  <a:pt x="83698" y="70152"/>
                </a:moveTo>
                <a:lnTo>
                  <a:pt x="83380" y="70630"/>
                </a:lnTo>
                <a:lnTo>
                  <a:pt x="89648" y="74614"/>
                </a:lnTo>
                <a:cubicBezTo>
                  <a:pt x="89781" y="74428"/>
                  <a:pt x="89887" y="74242"/>
                  <a:pt x="89994" y="74056"/>
                </a:cubicBezTo>
                <a:lnTo>
                  <a:pt x="83698" y="70152"/>
                </a:lnTo>
                <a:close/>
                <a:moveTo>
                  <a:pt x="14132" y="71161"/>
                </a:moveTo>
                <a:lnTo>
                  <a:pt x="7943" y="75252"/>
                </a:lnTo>
                <a:cubicBezTo>
                  <a:pt x="8076" y="75438"/>
                  <a:pt x="8182" y="75624"/>
                  <a:pt x="8315" y="75810"/>
                </a:cubicBezTo>
                <a:lnTo>
                  <a:pt x="14451" y="71639"/>
                </a:lnTo>
                <a:cubicBezTo>
                  <a:pt x="14345" y="71480"/>
                  <a:pt x="14238" y="71320"/>
                  <a:pt x="14132" y="71161"/>
                </a:cubicBezTo>
                <a:close/>
                <a:moveTo>
                  <a:pt x="82131" y="72489"/>
                </a:moveTo>
                <a:lnTo>
                  <a:pt x="81786" y="72967"/>
                </a:lnTo>
                <a:lnTo>
                  <a:pt x="87762" y="77350"/>
                </a:lnTo>
                <a:lnTo>
                  <a:pt x="88161" y="76819"/>
                </a:lnTo>
                <a:lnTo>
                  <a:pt x="82131" y="72489"/>
                </a:lnTo>
                <a:close/>
                <a:moveTo>
                  <a:pt x="15779" y="73472"/>
                </a:moveTo>
                <a:lnTo>
                  <a:pt x="9882" y="77961"/>
                </a:lnTo>
                <a:cubicBezTo>
                  <a:pt x="10015" y="78147"/>
                  <a:pt x="10148" y="78333"/>
                  <a:pt x="10281" y="78492"/>
                </a:cubicBezTo>
                <a:lnTo>
                  <a:pt x="16124" y="73924"/>
                </a:lnTo>
                <a:lnTo>
                  <a:pt x="15779" y="73472"/>
                </a:lnTo>
                <a:close/>
                <a:moveTo>
                  <a:pt x="80378" y="74747"/>
                </a:moveTo>
                <a:lnTo>
                  <a:pt x="80033" y="75199"/>
                </a:lnTo>
                <a:lnTo>
                  <a:pt x="85664" y="80006"/>
                </a:lnTo>
                <a:cubicBezTo>
                  <a:pt x="85823" y="79820"/>
                  <a:pt x="85956" y="79661"/>
                  <a:pt x="86089" y="79475"/>
                </a:cubicBezTo>
                <a:lnTo>
                  <a:pt x="80378" y="74747"/>
                </a:lnTo>
                <a:close/>
                <a:moveTo>
                  <a:pt x="17585" y="75677"/>
                </a:moveTo>
                <a:lnTo>
                  <a:pt x="11981" y="80564"/>
                </a:lnTo>
                <a:lnTo>
                  <a:pt x="12432" y="81069"/>
                </a:lnTo>
                <a:lnTo>
                  <a:pt x="17957" y="76102"/>
                </a:lnTo>
                <a:cubicBezTo>
                  <a:pt x="17824" y="75969"/>
                  <a:pt x="17691" y="75810"/>
                  <a:pt x="17585" y="75677"/>
                </a:cubicBezTo>
                <a:close/>
                <a:moveTo>
                  <a:pt x="78492" y="76872"/>
                </a:moveTo>
                <a:lnTo>
                  <a:pt x="78120" y="77297"/>
                </a:lnTo>
                <a:lnTo>
                  <a:pt x="83433" y="82450"/>
                </a:lnTo>
                <a:cubicBezTo>
                  <a:pt x="83566" y="82291"/>
                  <a:pt x="83725" y="82131"/>
                  <a:pt x="83884" y="81972"/>
                </a:cubicBezTo>
                <a:lnTo>
                  <a:pt x="78492" y="76872"/>
                </a:lnTo>
                <a:close/>
                <a:moveTo>
                  <a:pt x="19524" y="77749"/>
                </a:moveTo>
                <a:lnTo>
                  <a:pt x="14291" y="83008"/>
                </a:lnTo>
                <a:lnTo>
                  <a:pt x="14743" y="83459"/>
                </a:lnTo>
                <a:lnTo>
                  <a:pt x="19923" y="78147"/>
                </a:lnTo>
                <a:lnTo>
                  <a:pt x="19524" y="77749"/>
                </a:lnTo>
                <a:close/>
                <a:moveTo>
                  <a:pt x="76473" y="78864"/>
                </a:moveTo>
                <a:lnTo>
                  <a:pt x="76048" y="79263"/>
                </a:lnTo>
                <a:lnTo>
                  <a:pt x="81016" y="84788"/>
                </a:lnTo>
                <a:lnTo>
                  <a:pt x="81494" y="84336"/>
                </a:lnTo>
                <a:lnTo>
                  <a:pt x="76473" y="78864"/>
                </a:lnTo>
                <a:close/>
                <a:moveTo>
                  <a:pt x="21596" y="79688"/>
                </a:moveTo>
                <a:lnTo>
                  <a:pt x="16735" y="85292"/>
                </a:lnTo>
                <a:lnTo>
                  <a:pt x="17240" y="85717"/>
                </a:lnTo>
                <a:lnTo>
                  <a:pt x="22021" y="80059"/>
                </a:lnTo>
                <a:lnTo>
                  <a:pt x="21596" y="79688"/>
                </a:lnTo>
                <a:close/>
                <a:moveTo>
                  <a:pt x="74322" y="80724"/>
                </a:moveTo>
                <a:lnTo>
                  <a:pt x="73897" y="81069"/>
                </a:lnTo>
                <a:lnTo>
                  <a:pt x="78466" y="86913"/>
                </a:lnTo>
                <a:lnTo>
                  <a:pt x="78970" y="86514"/>
                </a:lnTo>
                <a:lnTo>
                  <a:pt x="74322" y="80724"/>
                </a:lnTo>
                <a:close/>
                <a:moveTo>
                  <a:pt x="23801" y="81467"/>
                </a:moveTo>
                <a:lnTo>
                  <a:pt x="19312" y="87391"/>
                </a:lnTo>
                <a:lnTo>
                  <a:pt x="19843" y="87789"/>
                </a:lnTo>
                <a:lnTo>
                  <a:pt x="24252" y="81813"/>
                </a:lnTo>
                <a:lnTo>
                  <a:pt x="23801" y="81467"/>
                </a:lnTo>
                <a:close/>
                <a:moveTo>
                  <a:pt x="72064" y="82424"/>
                </a:moveTo>
                <a:cubicBezTo>
                  <a:pt x="71905" y="82530"/>
                  <a:pt x="71772" y="82636"/>
                  <a:pt x="71613" y="82742"/>
                </a:cubicBezTo>
                <a:lnTo>
                  <a:pt x="75756" y="88905"/>
                </a:lnTo>
                <a:lnTo>
                  <a:pt x="76314" y="88506"/>
                </a:lnTo>
                <a:lnTo>
                  <a:pt x="72064" y="82424"/>
                </a:lnTo>
                <a:close/>
                <a:moveTo>
                  <a:pt x="26112" y="83088"/>
                </a:moveTo>
                <a:lnTo>
                  <a:pt x="26112" y="83114"/>
                </a:lnTo>
                <a:lnTo>
                  <a:pt x="22074" y="89330"/>
                </a:lnTo>
                <a:cubicBezTo>
                  <a:pt x="22260" y="89436"/>
                  <a:pt x="22446" y="89569"/>
                  <a:pt x="22632" y="89675"/>
                </a:cubicBezTo>
                <a:lnTo>
                  <a:pt x="26590" y="83406"/>
                </a:lnTo>
                <a:cubicBezTo>
                  <a:pt x="26430" y="83300"/>
                  <a:pt x="26271" y="83194"/>
                  <a:pt x="26112" y="83088"/>
                </a:cubicBezTo>
                <a:close/>
                <a:moveTo>
                  <a:pt x="69700" y="83964"/>
                </a:moveTo>
                <a:cubicBezTo>
                  <a:pt x="69514" y="84044"/>
                  <a:pt x="69355" y="84150"/>
                  <a:pt x="69195" y="84256"/>
                </a:cubicBezTo>
                <a:lnTo>
                  <a:pt x="72941" y="90658"/>
                </a:lnTo>
                <a:lnTo>
                  <a:pt x="73499" y="90313"/>
                </a:lnTo>
                <a:lnTo>
                  <a:pt x="69700" y="83964"/>
                </a:lnTo>
                <a:close/>
                <a:moveTo>
                  <a:pt x="28555" y="84575"/>
                </a:moveTo>
                <a:lnTo>
                  <a:pt x="24943" y="91056"/>
                </a:lnTo>
                <a:lnTo>
                  <a:pt x="25527" y="91375"/>
                </a:lnTo>
                <a:lnTo>
                  <a:pt x="29060" y="84867"/>
                </a:lnTo>
                <a:lnTo>
                  <a:pt x="28555" y="84575"/>
                </a:lnTo>
                <a:close/>
                <a:moveTo>
                  <a:pt x="67203" y="85319"/>
                </a:moveTo>
                <a:lnTo>
                  <a:pt x="66699" y="85584"/>
                </a:lnTo>
                <a:lnTo>
                  <a:pt x="69966" y="92225"/>
                </a:lnTo>
                <a:lnTo>
                  <a:pt x="70577" y="91933"/>
                </a:lnTo>
                <a:lnTo>
                  <a:pt x="67203" y="85319"/>
                </a:lnTo>
                <a:close/>
                <a:moveTo>
                  <a:pt x="31079" y="85877"/>
                </a:moveTo>
                <a:lnTo>
                  <a:pt x="27918" y="92597"/>
                </a:lnTo>
                <a:lnTo>
                  <a:pt x="28529" y="92863"/>
                </a:lnTo>
                <a:lnTo>
                  <a:pt x="31610" y="86116"/>
                </a:lnTo>
                <a:lnTo>
                  <a:pt x="31079" y="85877"/>
                </a:lnTo>
                <a:close/>
                <a:moveTo>
                  <a:pt x="64653" y="86514"/>
                </a:moveTo>
                <a:lnTo>
                  <a:pt x="64122" y="86727"/>
                </a:lnTo>
                <a:lnTo>
                  <a:pt x="66911" y="93606"/>
                </a:lnTo>
                <a:cubicBezTo>
                  <a:pt x="67124" y="93527"/>
                  <a:pt x="67336" y="93420"/>
                  <a:pt x="67549" y="93341"/>
                </a:cubicBezTo>
                <a:lnTo>
                  <a:pt x="64653" y="86514"/>
                </a:lnTo>
                <a:close/>
                <a:moveTo>
                  <a:pt x="33682" y="86992"/>
                </a:moveTo>
                <a:lnTo>
                  <a:pt x="30999" y="93898"/>
                </a:lnTo>
                <a:lnTo>
                  <a:pt x="31610" y="94137"/>
                </a:lnTo>
                <a:lnTo>
                  <a:pt x="34213" y="87178"/>
                </a:lnTo>
                <a:lnTo>
                  <a:pt x="33682" y="86992"/>
                </a:lnTo>
                <a:close/>
                <a:moveTo>
                  <a:pt x="61997" y="87523"/>
                </a:moveTo>
                <a:lnTo>
                  <a:pt x="61466" y="87709"/>
                </a:lnTo>
                <a:lnTo>
                  <a:pt x="63803" y="94748"/>
                </a:lnTo>
                <a:lnTo>
                  <a:pt x="64414" y="94536"/>
                </a:lnTo>
                <a:lnTo>
                  <a:pt x="61997" y="87523"/>
                </a:lnTo>
                <a:close/>
                <a:moveTo>
                  <a:pt x="36365" y="87922"/>
                </a:moveTo>
                <a:lnTo>
                  <a:pt x="34160" y="95014"/>
                </a:lnTo>
                <a:cubicBezTo>
                  <a:pt x="34372" y="95094"/>
                  <a:pt x="34585" y="95147"/>
                  <a:pt x="34797" y="95200"/>
                </a:cubicBezTo>
                <a:lnTo>
                  <a:pt x="36922" y="88081"/>
                </a:lnTo>
                <a:lnTo>
                  <a:pt x="36365" y="87922"/>
                </a:lnTo>
                <a:close/>
                <a:moveTo>
                  <a:pt x="59288" y="88347"/>
                </a:moveTo>
                <a:lnTo>
                  <a:pt x="58757" y="88506"/>
                </a:lnTo>
                <a:lnTo>
                  <a:pt x="60563" y="95678"/>
                </a:lnTo>
                <a:lnTo>
                  <a:pt x="61227" y="95519"/>
                </a:lnTo>
                <a:lnTo>
                  <a:pt x="59288" y="88347"/>
                </a:lnTo>
                <a:close/>
                <a:moveTo>
                  <a:pt x="39100" y="88666"/>
                </a:moveTo>
                <a:lnTo>
                  <a:pt x="37374" y="95891"/>
                </a:lnTo>
                <a:lnTo>
                  <a:pt x="38038" y="96023"/>
                </a:lnTo>
                <a:lnTo>
                  <a:pt x="39632" y="88798"/>
                </a:lnTo>
                <a:lnTo>
                  <a:pt x="39100" y="88666"/>
                </a:lnTo>
                <a:close/>
                <a:moveTo>
                  <a:pt x="56525" y="88984"/>
                </a:moveTo>
                <a:lnTo>
                  <a:pt x="55994" y="89091"/>
                </a:lnTo>
                <a:lnTo>
                  <a:pt x="57296" y="96395"/>
                </a:lnTo>
                <a:lnTo>
                  <a:pt x="57960" y="96262"/>
                </a:lnTo>
                <a:lnTo>
                  <a:pt x="56525" y="88984"/>
                </a:lnTo>
                <a:close/>
                <a:moveTo>
                  <a:pt x="41863" y="89223"/>
                </a:moveTo>
                <a:lnTo>
                  <a:pt x="40668" y="96528"/>
                </a:lnTo>
                <a:lnTo>
                  <a:pt x="41332" y="96634"/>
                </a:lnTo>
                <a:lnTo>
                  <a:pt x="42421" y="89303"/>
                </a:lnTo>
                <a:lnTo>
                  <a:pt x="41863" y="89223"/>
                </a:lnTo>
                <a:close/>
                <a:moveTo>
                  <a:pt x="53736" y="89436"/>
                </a:moveTo>
                <a:lnTo>
                  <a:pt x="53178" y="89516"/>
                </a:lnTo>
                <a:lnTo>
                  <a:pt x="53975" y="96900"/>
                </a:lnTo>
                <a:lnTo>
                  <a:pt x="54639" y="96820"/>
                </a:lnTo>
                <a:lnTo>
                  <a:pt x="53736" y="89436"/>
                </a:lnTo>
                <a:close/>
                <a:moveTo>
                  <a:pt x="44679" y="89569"/>
                </a:moveTo>
                <a:lnTo>
                  <a:pt x="43988" y="96953"/>
                </a:lnTo>
                <a:lnTo>
                  <a:pt x="44652" y="97006"/>
                </a:lnTo>
                <a:lnTo>
                  <a:pt x="45236" y="89622"/>
                </a:lnTo>
                <a:lnTo>
                  <a:pt x="44679" y="89569"/>
                </a:lnTo>
                <a:close/>
                <a:moveTo>
                  <a:pt x="50921" y="89702"/>
                </a:moveTo>
                <a:lnTo>
                  <a:pt x="50336" y="89728"/>
                </a:lnTo>
                <a:lnTo>
                  <a:pt x="50682" y="97139"/>
                </a:lnTo>
                <a:lnTo>
                  <a:pt x="51346" y="97112"/>
                </a:lnTo>
                <a:lnTo>
                  <a:pt x="50921" y="89702"/>
                </a:lnTo>
                <a:close/>
                <a:moveTo>
                  <a:pt x="47494" y="89755"/>
                </a:moveTo>
                <a:lnTo>
                  <a:pt x="47308" y="97166"/>
                </a:lnTo>
                <a:lnTo>
                  <a:pt x="47972" y="97166"/>
                </a:lnTo>
                <a:lnTo>
                  <a:pt x="48079" y="89755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9" name="Google Shape;201;p17"/>
          <p:cNvSpPr/>
          <p:nvPr/>
        </p:nvSpPr>
        <p:spPr>
          <a:xfrm>
            <a:off x="8360640" y="43214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13160" y="886680"/>
            <a:ext cx="4158000" cy="193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944240" y="974520"/>
            <a:ext cx="3247920" cy="319392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0000" tIns="45000" rIns="90000" bIns="45000" anchor="t">
            <a:normAutofit fontScale="5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21;p3"/>
          <p:cNvGrpSpPr/>
          <p:nvPr/>
        </p:nvGrpSpPr>
        <p:grpSpPr>
          <a:xfrm>
            <a:off x="360" y="0"/>
            <a:ext cx="9143640" cy="5184000"/>
            <a:chOff x="360" y="0"/>
            <a:chExt cx="9143640" cy="5184000"/>
          </a:xfrm>
        </p:grpSpPr>
        <p:grpSp>
          <p:nvGrpSpPr>
            <p:cNvPr id="117" name="Google Shape;22;p3"/>
            <p:cNvGrpSpPr/>
            <p:nvPr/>
          </p:nvGrpSpPr>
          <p:grpSpPr>
            <a:xfrm>
              <a:off x="360" y="0"/>
              <a:ext cx="4986360" cy="3918600"/>
              <a:chOff x="360" y="0"/>
              <a:chExt cx="4986360" cy="3918600"/>
            </a:xfrm>
          </p:grpSpPr>
          <p:pic>
            <p:nvPicPr>
              <p:cNvPr id="118" name="Google Shape;23;p3"/>
              <p:cNvPicPr/>
              <p:nvPr/>
            </p:nvPicPr>
            <p:blipFill>
              <a:blip r:embed="rId3"/>
              <a:srcRect l="1389" t="26408" r="75083" b="13674"/>
              <a:stretch/>
            </p:blipFill>
            <p:spPr>
              <a:xfrm flipH="1">
                <a:off x="36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9" name="Google Shape;24;p3"/>
              <p:cNvPicPr/>
              <p:nvPr/>
            </p:nvPicPr>
            <p:blipFill>
              <a:blip r:embed="rId4"/>
              <a:srcRect l="21159" t="55236" r="32617" b="4309"/>
              <a:stretch/>
            </p:blipFill>
            <p:spPr>
              <a:xfrm flipH="1">
                <a:off x="360" y="0"/>
                <a:ext cx="498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20" name="Google Shape;25;p3"/>
            <p:cNvGrpSpPr/>
            <p:nvPr/>
          </p:nvGrpSpPr>
          <p:grpSpPr>
            <a:xfrm>
              <a:off x="4706280" y="1018080"/>
              <a:ext cx="4437720" cy="4165920"/>
              <a:chOff x="4706280" y="1018080"/>
              <a:chExt cx="4437720" cy="4165920"/>
            </a:xfrm>
          </p:grpSpPr>
          <p:pic>
            <p:nvPicPr>
              <p:cNvPr id="121" name="Google Shape;26;p3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 flipH="1">
                <a:off x="470628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2" name="Google Shape;27;p3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 flipH="1">
                <a:off x="620460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27040" y="2357640"/>
            <a:ext cx="62899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3734280" y="776160"/>
            <a:ext cx="1674720" cy="13824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25" name="Google Shape;31;p3"/>
          <p:cNvGrpSpPr/>
          <p:nvPr/>
        </p:nvGrpSpPr>
        <p:grpSpPr>
          <a:xfrm>
            <a:off x="960480" y="-478800"/>
            <a:ext cx="7745040" cy="5234040"/>
            <a:chOff x="960480" y="-478800"/>
            <a:chExt cx="7745040" cy="5234040"/>
          </a:xfrm>
        </p:grpSpPr>
        <p:sp>
          <p:nvSpPr>
            <p:cNvPr id="126" name="Google Shape;32;p3"/>
            <p:cNvSpPr/>
            <p:nvPr/>
          </p:nvSpPr>
          <p:spPr>
            <a:xfrm flipH="1">
              <a:off x="7907040" y="-32112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7" name="Google Shape;33;p3"/>
            <p:cNvSpPr/>
            <p:nvPr/>
          </p:nvSpPr>
          <p:spPr>
            <a:xfrm flipH="1">
              <a:off x="960120" y="-47880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8" name="Google Shape;34;p3"/>
            <p:cNvSpPr/>
            <p:nvPr/>
          </p:nvSpPr>
          <p:spPr>
            <a:xfrm flipH="1">
              <a:off x="8154720" y="4190760"/>
              <a:ext cx="550440" cy="564480"/>
            </a:xfrm>
            <a:custGeom>
              <a:avLst/>
              <a:gdLst>
                <a:gd name="textAreaLeft" fmla="*/ -360 w 550440"/>
                <a:gd name="textAreaRight" fmla="*/ 55044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176120" y="1089720"/>
            <a:ext cx="67914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19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0" name="Google Shape;108;p9"/>
            <p:cNvPicPr/>
            <p:nvPr/>
          </p:nvPicPr>
          <p:blipFill>
            <a:blip r:embed="rId3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1" name="Google Shape;109;p9"/>
            <p:cNvPicPr/>
            <p:nvPr/>
          </p:nvPicPr>
          <p:blipFill>
            <a:blip r:embed="rId4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2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3" name="Google Shape;111;p9"/>
            <p:cNvPicPr/>
            <p:nvPr/>
          </p:nvPicPr>
          <p:blipFill>
            <a:blip r:embed="rId4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4" name="Google Shape;112;p9"/>
            <p:cNvPicPr/>
            <p:nvPr/>
          </p:nvPicPr>
          <p:blipFill>
            <a:blip r:embed="rId3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5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6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7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28720" y="101916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200" b="1" strike="noStrike" spc="-1">
                <a:solidFill>
                  <a:schemeClr val="lt1"/>
                </a:solidFill>
                <a:latin typeface="Unbounded"/>
                <a:ea typeface="Unbounded"/>
              </a:rPr>
              <a:t>Геймдизайн</a:t>
            </a:r>
            <a:endParaRPr lang="fr-FR" sz="5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2305080" y="3191040"/>
            <a:ext cx="452412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1943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Обзор основного процесса создания игр и его ключевых аспектов.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4" name="Google Shape;437;p35"/>
          <p:cNvSpPr/>
          <p:nvPr/>
        </p:nvSpPr>
        <p:spPr>
          <a:xfrm>
            <a:off x="3799440" y="391896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35" name="Google Shape;438;p35"/>
          <p:cNvSpPr/>
          <p:nvPr/>
        </p:nvSpPr>
        <p:spPr>
          <a:xfrm>
            <a:off x="806040" y="67284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36" name="Google Shape;439;p35"/>
          <p:cNvGrpSpPr/>
          <p:nvPr/>
        </p:nvGrpSpPr>
        <p:grpSpPr>
          <a:xfrm>
            <a:off x="7335000" y="3639600"/>
            <a:ext cx="1159560" cy="793080"/>
            <a:chOff x="7335000" y="3639600"/>
            <a:chExt cx="1159560" cy="793080"/>
          </a:xfrm>
        </p:grpSpPr>
        <p:cxnSp>
          <p:nvCxnSpPr>
            <p:cNvPr id="337" name="Google Shape;440;p35"/>
            <p:cNvCxnSpPr/>
            <p:nvPr/>
          </p:nvCxnSpPr>
          <p:spPr>
            <a:xfrm>
              <a:off x="7335000" y="3755880"/>
              <a:ext cx="115992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8" name="Google Shape;441;p35"/>
            <p:cNvCxnSpPr/>
            <p:nvPr/>
          </p:nvCxnSpPr>
          <p:spPr>
            <a:xfrm>
              <a:off x="7344720" y="376704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39" name="Google Shape;442;p35"/>
            <p:cNvCxnSpPr/>
            <p:nvPr/>
          </p:nvCxnSpPr>
          <p:spPr>
            <a:xfrm flipV="1">
              <a:off x="7350480" y="363960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lt1"/>
                </a:solidFill>
                <a:latin typeface="Unbounded"/>
                <a:ea typeface="Unbounded"/>
              </a:rPr>
              <a:t>Звуковые редакторы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Для работы со звуковыми эффектами и музыкальными треками используются программы, такие как Audacity и FL Studio. Эти редакторы позволяют записывать, редактировать и смешивать аудиоматериалы, создавая атмосферу, необходимую для игр.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01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02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03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404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05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06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99E6-2974-3BA7-6F41-1C7EF2C8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74B2C422-DD7D-DFF4-B737-2F528A17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094" y="-60767"/>
            <a:ext cx="4161960" cy="193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900" b="1" strike="noStrike" spc="-1" dirty="0">
                <a:solidFill>
                  <a:schemeClr val="lt1"/>
                </a:solidFill>
                <a:latin typeface="Unbounded"/>
              </a:rPr>
              <a:t>Ресурс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-</a:t>
            </a:r>
            <a:r>
              <a:rPr lang="ru-RU" sz="2900" b="1" spc="-1" dirty="0" err="1">
                <a:solidFill>
                  <a:schemeClr val="lt1"/>
                </a:solidFill>
                <a:latin typeface="Unbounded"/>
              </a:rPr>
              <a:t>ассеты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 из интернета.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2">
            <a:extLst>
              <a:ext uri="{FF2B5EF4-FFF2-40B4-BE49-F238E27FC236}">
                <a16:creationId xmlns:a16="http://schemas.microsoft.com/office/drawing/2014/main" id="{D8BD02D6-5EC0-A6D1-F139-08112E52D14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792094" y="2118977"/>
            <a:ext cx="416196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55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FFFFFF"/>
                </a:solidFill>
                <a:latin typeface="OpenSymbol"/>
              </a:rPr>
              <a:t>Большой популярностью пользуются интернет-сайты с </a:t>
            </a:r>
            <a:r>
              <a:rPr lang="ru-RU" sz="1400" b="0" strike="noStrike" spc="-1" dirty="0" err="1">
                <a:solidFill>
                  <a:srgbClr val="FFFFFF"/>
                </a:solidFill>
                <a:latin typeface="OpenSymbol"/>
              </a:rPr>
              <a:t>ассетами</a:t>
            </a:r>
            <a:r>
              <a:rPr lang="ru-RU" sz="1400" spc="-1" dirty="0">
                <a:solidFill>
                  <a:srgbClr val="FFFFFF"/>
                </a:solidFill>
                <a:latin typeface="OpenSymbol"/>
              </a:rPr>
              <a:t>: </a:t>
            </a:r>
            <a:r>
              <a:rPr lang="en-US" sz="1400" spc="-1" dirty="0" err="1">
                <a:solidFill>
                  <a:srgbClr val="FFFFFF"/>
                </a:solidFill>
                <a:latin typeface="OpenSymbol"/>
              </a:rPr>
              <a:t>Scetchfab</a:t>
            </a:r>
            <a:r>
              <a:rPr lang="en-US" sz="1400" spc="-1" dirty="0">
                <a:solidFill>
                  <a:srgbClr val="FFFFFF"/>
                </a:solidFill>
                <a:latin typeface="OpenSymbol"/>
              </a:rPr>
              <a:t>, </a:t>
            </a:r>
            <a:r>
              <a:rPr lang="en-US" sz="1400" spc="-1" dirty="0" err="1">
                <a:solidFill>
                  <a:srgbClr val="FFFFFF"/>
                </a:solidFill>
                <a:latin typeface="OpenSymbol"/>
              </a:rPr>
              <a:t>AssetsStore</a:t>
            </a:r>
            <a:r>
              <a:rPr lang="en-US" sz="1400" spc="-1" dirty="0">
                <a:solidFill>
                  <a:srgbClr val="FFFFFF"/>
                </a:solidFill>
                <a:latin typeface="OpenSymbol"/>
              </a:rPr>
              <a:t> Unity, Unreal Store, Itch.io </a:t>
            </a:r>
            <a:r>
              <a:rPr lang="ru-RU" sz="1400" spc="-1" dirty="0">
                <a:solidFill>
                  <a:srgbClr val="FFFFFF"/>
                </a:solidFill>
                <a:latin typeface="OpenSymbol"/>
              </a:rPr>
              <a:t>и другие</a:t>
            </a:r>
            <a:endParaRPr lang="en-US" sz="14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FC801378-322B-8D24-9BCB-189548361CCB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2525F402-1A86-7F77-0821-035BC164AFC8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FD0F2889-23AD-F7F8-7BA9-94D4E8386393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02E0915A-AEF3-451D-66D2-D29FCCE3AD93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09A2F2-7B35-B055-A9EE-11CD8B30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0" y="1174824"/>
            <a:ext cx="4127637" cy="23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1F3B-BE92-D1AD-9CD0-5DCC862E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695DE888-B8FE-3D6A-A497-536E9FFB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0" y="885960"/>
            <a:ext cx="4161960" cy="193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Программирование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2">
            <a:extLst>
              <a:ext uri="{FF2B5EF4-FFF2-40B4-BE49-F238E27FC236}">
                <a16:creationId xmlns:a16="http://schemas.microsoft.com/office/drawing/2014/main" id="{6A0DA7F0-0725-5AF7-972E-2E54C12E38D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4240" y="2819520"/>
            <a:ext cx="416196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55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Геймдизайнеры используют</a:t>
            </a:r>
            <a:r>
              <a:rPr lang="ru-RU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 обычно популярные редакторы: </a:t>
            </a:r>
            <a:r>
              <a:rPr lang="en-US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Visual Studio </a:t>
            </a:r>
            <a:r>
              <a:rPr lang="ru-RU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и </a:t>
            </a:r>
            <a:r>
              <a:rPr lang="en-US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Visual Studio Code. </a:t>
            </a:r>
            <a:r>
              <a:rPr lang="ru-RU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Языками программирования основными изучаются в </a:t>
            </a:r>
            <a:r>
              <a:rPr lang="ru-RU" sz="1400" b="0" strike="noStrike" spc="-1" dirty="0" err="1">
                <a:solidFill>
                  <a:schemeClr val="lt1"/>
                </a:solidFill>
                <a:latin typeface="Actor"/>
                <a:ea typeface="Actor"/>
              </a:rPr>
              <a:t>геймдизайне</a:t>
            </a:r>
            <a:r>
              <a:rPr lang="ru-RU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: </a:t>
            </a:r>
            <a:r>
              <a:rPr lang="en-US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C# </a:t>
            </a:r>
            <a:r>
              <a:rPr lang="ru-RU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и </a:t>
            </a:r>
            <a:r>
              <a:rPr lang="en-US" sz="1400" b="0" strike="noStrike" spc="-1" dirty="0">
                <a:solidFill>
                  <a:schemeClr val="lt1"/>
                </a:solidFill>
                <a:latin typeface="Actor"/>
                <a:ea typeface="Actor"/>
              </a:rPr>
              <a:t>C++.</a:t>
            </a:r>
            <a:endParaRPr lang="en-US" sz="14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82FF3A0E-C1D0-14BC-DD5F-6DD188C21CD1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1C8ABCA6-11CD-0623-DCE9-6CB2EC19A36E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597517F6-BEDA-AE92-3C17-C412ABDEAFE2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0288E1DC-F568-A1CD-53FB-872BF115EBEC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C68B1D-C469-8A1F-281E-DB44CC12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40" y="462840"/>
            <a:ext cx="3174264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B7DCDAB-CB35-936B-F5AC-C45CAE4D6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3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AE8E-B91F-F155-74E2-297603AEF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F26709F0-3B71-A764-B813-88D8CCFB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77" y="410287"/>
            <a:ext cx="7787832" cy="5133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900" b="1" strike="noStrike" spc="-1" dirty="0">
                <a:solidFill>
                  <a:schemeClr val="lt1"/>
                </a:solidFill>
                <a:latin typeface="Unbounded"/>
              </a:rPr>
              <a:t>Unity. 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Разбор движка.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D33D5BB3-71ED-93D5-6F74-B201B5F314AD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67FCD36A-C67A-C0BA-D42B-1C31F1ECD3FD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3322D707-373F-1D71-581F-734F011747DC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E94B36FE-75BB-ED86-8B07-477C73A77DE7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8F64F2-56F0-876F-A5B1-15E5CE98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4" y="1083212"/>
            <a:ext cx="4945260" cy="29392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D2093D-76A1-204C-D781-D5A060B5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7" y="1479459"/>
            <a:ext cx="5127759" cy="30408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36B643-45F7-A98A-B6AB-27AC76341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37" y="1818039"/>
            <a:ext cx="5387145" cy="32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EFC9-2605-9C67-D109-3BD13491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D2E5515D-623C-875D-9F43-3B7FC0F3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77" y="410287"/>
            <a:ext cx="7787832" cy="5133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900" b="1" strike="noStrike" spc="-1" dirty="0">
                <a:solidFill>
                  <a:schemeClr val="lt1"/>
                </a:solidFill>
                <a:latin typeface="Unbounded"/>
              </a:rPr>
              <a:t>Unity. 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Разбор движка.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2055DB60-56E7-D962-9EB8-64A0B757084F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C492E13A-667E-0095-B4D8-503F6714F0A4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BFC65ED0-E1BB-6F22-E8A5-F7363CEFBCEA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7AD4C46A-3703-EF0F-3FF0-6A154FEB95DD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9C060A-7811-8599-1448-0D53D403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86" y="959220"/>
            <a:ext cx="6818014" cy="40756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FBE253-9319-CCDF-3719-3C469C7E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25" y="979701"/>
            <a:ext cx="6803275" cy="40701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9DF63-277B-7716-7B50-88AF186A8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86" y="959220"/>
            <a:ext cx="6818014" cy="4045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AF438E-CAEB-C8E3-8BBD-8A86C3A5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941344"/>
            <a:ext cx="6818014" cy="40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798-ADF2-DC35-52FE-DB6B66189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65996F39-1FFE-6D97-6B33-AC1E8DAC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77" y="410287"/>
            <a:ext cx="7787832" cy="5133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900" b="1" strike="noStrike" spc="-1" dirty="0">
                <a:solidFill>
                  <a:schemeClr val="lt1"/>
                </a:solidFill>
                <a:latin typeface="Unbounded"/>
              </a:rPr>
              <a:t>Unity. 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Программирование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03A9E0CE-1334-45D1-D6CE-917458ECF53B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B7CF19F7-20A4-79AA-BBD6-093D9BC8AB14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A55AEFE4-1F40-D5EB-4B2A-F382F431CB4D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9659615E-E4B8-1FAD-F459-79FCCAB1A7F1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D00679-83F9-CD9B-D742-06863AF4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40" y="1280264"/>
            <a:ext cx="5426815" cy="18597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A448B-7B0A-7DF0-314A-D3D7C13B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40" y="1280264"/>
            <a:ext cx="5450296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5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62217-E360-12DF-E103-5BFFA43E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>
            <a:extLst>
              <a:ext uri="{FF2B5EF4-FFF2-40B4-BE49-F238E27FC236}">
                <a16:creationId xmlns:a16="http://schemas.microsoft.com/office/drawing/2014/main" id="{2C7CB8D7-9778-C447-46A4-80C5AB6B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77" y="410287"/>
            <a:ext cx="7787832" cy="5133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900" b="1" strike="noStrike" spc="-1" dirty="0">
                <a:solidFill>
                  <a:schemeClr val="lt1"/>
                </a:solidFill>
                <a:latin typeface="Unbounded"/>
              </a:rPr>
              <a:t>Unity. </a:t>
            </a:r>
            <a:r>
              <a:rPr lang="ru-RU" sz="2900" b="1" spc="-1" dirty="0">
                <a:solidFill>
                  <a:schemeClr val="lt1"/>
                </a:solidFill>
                <a:latin typeface="Unbounded"/>
              </a:rPr>
              <a:t>Программирование</a:t>
            </a:r>
            <a:endParaRPr lang="fr-FR" sz="29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87" name="Google Shape;622;p49">
            <a:extLst>
              <a:ext uri="{FF2B5EF4-FFF2-40B4-BE49-F238E27FC236}">
                <a16:creationId xmlns:a16="http://schemas.microsoft.com/office/drawing/2014/main" id="{81A7FC67-B630-E45D-BE2C-8BA076ED80F1}"/>
              </a:ext>
            </a:extLst>
          </p:cNvPr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>
              <a:extLst>
                <a:ext uri="{FF2B5EF4-FFF2-40B4-BE49-F238E27FC236}">
                  <a16:creationId xmlns:a16="http://schemas.microsoft.com/office/drawing/2014/main" id="{BA45ADFC-F686-2693-7AE7-2163FA113F61}"/>
                </a:ext>
              </a:extLst>
            </p:cNvPr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>
              <a:extLst>
                <a:ext uri="{FF2B5EF4-FFF2-40B4-BE49-F238E27FC236}">
                  <a16:creationId xmlns:a16="http://schemas.microsoft.com/office/drawing/2014/main" id="{AFCA436A-2BBF-CC1F-B4A0-62722F683E4D}"/>
                </a:ext>
              </a:extLst>
            </p:cNvPr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>
              <a:extLst>
                <a:ext uri="{FF2B5EF4-FFF2-40B4-BE49-F238E27FC236}">
                  <a16:creationId xmlns:a16="http://schemas.microsoft.com/office/drawing/2014/main" id="{7F910A28-9602-AED0-6AA8-2887A7BD0579}"/>
                </a:ext>
              </a:extLst>
            </p:cNvPr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EA42F-7A0B-D4B4-7EB0-D3AB3C1A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941344"/>
            <a:ext cx="6818014" cy="4063013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D674203-B61A-8AC5-51C7-A5B147DBB5C4}"/>
              </a:ext>
            </a:extLst>
          </p:cNvPr>
          <p:cNvCxnSpPr>
            <a:cxnSpLocks/>
          </p:cNvCxnSpPr>
          <p:nvPr/>
        </p:nvCxnSpPr>
        <p:spPr>
          <a:xfrm>
            <a:off x="4477109" y="2571750"/>
            <a:ext cx="1224951" cy="49062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78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2A6F2-F8AF-D46C-6507-5FE75459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E0D9226-D1BF-9331-AFDF-F684EFD1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3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FCBDFB4-B6F9-9E13-096B-790C4851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" y="135082"/>
            <a:ext cx="8663709" cy="48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08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4944240" y="974520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14240" y="885960"/>
            <a:ext cx="4161960" cy="193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>
                <a:solidFill>
                  <a:schemeClr val="lt1"/>
                </a:solidFill>
                <a:latin typeface="Unbounded"/>
                <a:ea typeface="Unbounded"/>
              </a:rPr>
              <a:t>Введение</a:t>
            </a:r>
            <a:endParaRPr lang="fr-FR" sz="2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714240" y="2819520"/>
            <a:ext cx="416196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Actor"/>
                <a:ea typeface="Actor"/>
              </a:rPr>
              <a:t>Этот реферат описывает ключевые аспекты геймдизайна, его инструменты, механики и роли в процессе создания игр. Разработка игр требует сочетания творческих и технических навыков, начиная от концепции и заканчивая реализацией.</a:t>
            </a:r>
            <a:endParaRPr lang="en-US" sz="14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43" name="Google Shape;622;p49"/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44" name="Google Shape;623;p49"/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5" name="Google Shape;624;p49"/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46" name="Google Shape;625;p49"/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6FC-AACF-7F8D-3B26-CEBB0DEE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1586224-269C-60EE-CDF5-5CDE206CB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9" y="177800"/>
            <a:ext cx="8511822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0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67A4FF4D-DE3F-BDB1-F9A8-FEF7C450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1" y="573490"/>
            <a:ext cx="8183418" cy="399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2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49383-761E-F7D9-A7F3-BE6E82F8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6DF873-49E0-F000-1DFB-B897BEFC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6" y="320386"/>
            <a:ext cx="8004848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lt1"/>
                </a:solidFill>
                <a:latin typeface="Unbounded"/>
                <a:ea typeface="Unbounded"/>
              </a:rPr>
              <a:t>Заключение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Геймдизайн включает в себя разнообразные роли и инструменты, которые помогают создавать увлекательные игровые миры. Понимание всех аспектов, от дизайна до разработки, критически важно для успешного создания игр.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09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10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11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412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3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414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428840" y="2362320"/>
            <a:ext cx="628632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lt1"/>
                </a:solidFill>
                <a:latin typeface="Unbounded"/>
                <a:ea typeface="Unbounded"/>
              </a:rPr>
              <a:t>Геймдизайн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3733920" y="771480"/>
            <a:ext cx="16761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ubTitle"/>
          </p:nvPr>
        </p:nvSpPr>
        <p:spPr>
          <a:xfrm>
            <a:off x="2571840" y="3857760"/>
            <a:ext cx="400968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lt1"/>
              </a:solidFill>
              <a:latin typeface="Actor"/>
              <a:ea typeface="Actor"/>
            </a:endParaRPr>
          </a:p>
        </p:txBody>
      </p:sp>
      <p:grpSp>
        <p:nvGrpSpPr>
          <p:cNvPr id="350" name="Google Shape;823;p61"/>
          <p:cNvGrpSpPr/>
          <p:nvPr/>
        </p:nvGrpSpPr>
        <p:grpSpPr>
          <a:xfrm>
            <a:off x="663840" y="3523320"/>
            <a:ext cx="871560" cy="1042920"/>
            <a:chOff x="663840" y="3523320"/>
            <a:chExt cx="871560" cy="1042920"/>
          </a:xfrm>
        </p:grpSpPr>
        <p:cxnSp>
          <p:nvCxnSpPr>
            <p:cNvPr id="351" name="Google Shape;824;p61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2" name="Google Shape;825;p61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53" name="Google Shape;826;p61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lt1"/>
                </a:solidFill>
                <a:latin typeface="Unbounded"/>
                <a:ea typeface="Unbounded"/>
              </a:rPr>
              <a:t>Определение геймдизайна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76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Геймдизайн — это процесс создания и планирования игрового опыта, который включает в себя разработку механик, сюжетов и уровней. Он требует понимания, что делает игру увлекательной и захватывающей, а также навыков анализа взаимодействия игроков с игрой.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56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57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8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59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0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1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4944240" y="974520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14240" y="885960"/>
            <a:ext cx="4161960" cy="193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>
                <a:solidFill>
                  <a:schemeClr val="lt1"/>
                </a:solidFill>
                <a:latin typeface="Unbounded"/>
                <a:ea typeface="Unbounded"/>
              </a:rPr>
              <a:t>Ключевые аспекты</a:t>
            </a:r>
            <a:endParaRPr lang="fr-FR" sz="2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714240" y="2819520"/>
            <a:ext cx="416196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2835" lnSpcReduction="1000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Actor"/>
                <a:ea typeface="Actor"/>
              </a:rPr>
              <a:t>Ключевыми аспектами геймдизайна являются игровые механики, геймплей, сюжет и мир, уровни и окружение, интерфейс пользователя и тестирование. Геймдизайнеры должны балансировать эти элементы для создания увлекательного опыта.</a:t>
            </a:r>
            <a:endParaRPr lang="en-US" sz="14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65" name="Google Shape;622;p49"/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66" name="Google Shape;623;p49"/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7" name="Google Shape;624;p49"/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68" name="Google Shape;625;p49"/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lt1"/>
                </a:solidFill>
                <a:latin typeface="Unbounded"/>
                <a:ea typeface="Unbounded"/>
              </a:rPr>
              <a:t>Роли в геймдизайне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9443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В геймдизайне существует множество ролей: ведущий геймдизайнер формирует общее видение, механические дизайнеры создают игровые механики, дизайнеры уровней разрабатывают локации, нарративные дизайнеры прописывают сюжет, системные дизайнеры управляют сложными системами, а UX/UI дизайнеры обеспечивают хороший интерфейс и взаимодействие с игроками.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1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72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73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74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5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76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428840" y="2362320"/>
            <a:ext cx="628632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lt1"/>
                </a:solidFill>
                <a:latin typeface="Unbounded"/>
                <a:ea typeface="Unbounded"/>
              </a:rPr>
              <a:t>Инструменты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title"/>
          </p:nvPr>
        </p:nvSpPr>
        <p:spPr>
          <a:xfrm>
            <a:off x="3733920" y="771480"/>
            <a:ext cx="1676160" cy="1380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lt1"/>
                </a:solidFill>
                <a:latin typeface="Unbounded"/>
                <a:ea typeface="Unbounded"/>
              </a:rPr>
              <a:t>02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ubTitle"/>
          </p:nvPr>
        </p:nvSpPr>
        <p:spPr>
          <a:xfrm>
            <a:off x="2571840" y="3857760"/>
            <a:ext cx="400968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8188" lnSpcReduction="10000"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lt1"/>
              </a:solidFill>
              <a:latin typeface="Actor"/>
              <a:ea typeface="Actor"/>
            </a:endParaRPr>
          </a:p>
        </p:txBody>
      </p:sp>
      <p:grpSp>
        <p:nvGrpSpPr>
          <p:cNvPr id="380" name="Google Shape;489;p39"/>
          <p:cNvGrpSpPr/>
          <p:nvPr/>
        </p:nvGrpSpPr>
        <p:grpSpPr>
          <a:xfrm>
            <a:off x="663840" y="3523320"/>
            <a:ext cx="871560" cy="1042920"/>
            <a:chOff x="663840" y="3523320"/>
            <a:chExt cx="871560" cy="1042920"/>
          </a:xfrm>
        </p:grpSpPr>
        <p:cxnSp>
          <p:nvCxnSpPr>
            <p:cNvPr id="381" name="Google Shape;490;p39"/>
            <p:cNvCxnSpPr/>
            <p:nvPr/>
          </p:nvCxnSpPr>
          <p:spPr>
            <a:xfrm flipH="1">
              <a:off x="663840" y="3523320"/>
              <a:ext cx="845640" cy="10432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2" name="Google Shape;491;p39"/>
            <p:cNvCxnSpPr/>
            <p:nvPr/>
          </p:nvCxnSpPr>
          <p:spPr>
            <a:xfrm>
              <a:off x="1504080" y="3537360"/>
              <a:ext cx="31680" cy="40968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3" name="Google Shape;492;p39"/>
            <p:cNvCxnSpPr/>
            <p:nvPr/>
          </p:nvCxnSpPr>
          <p:spPr>
            <a:xfrm flipH="1">
              <a:off x="1063800" y="3530880"/>
              <a:ext cx="432360" cy="367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619;p49"/>
          <p:cNvPicPr/>
          <p:nvPr/>
        </p:nvPicPr>
        <p:blipFill>
          <a:blip r:embed="rId2"/>
          <a:srcRect l="33381" r="-1255"/>
          <a:stretch/>
        </p:blipFill>
        <p:spPr>
          <a:xfrm>
            <a:off x="4944240" y="974520"/>
            <a:ext cx="3247920" cy="3193920"/>
          </a:xfrm>
          <a:prstGeom prst="rect">
            <a:avLst/>
          </a:prstGeom>
          <a:ln w="19050">
            <a:solidFill>
              <a:srgbClr val="FFFFFF"/>
            </a:solidFill>
            <a:round/>
          </a:ln>
        </p:spPr>
      </p:pic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14240" y="885960"/>
            <a:ext cx="4161960" cy="193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900" b="1" strike="noStrike" spc="-1">
                <a:solidFill>
                  <a:schemeClr val="lt1"/>
                </a:solidFill>
                <a:latin typeface="Unbounded"/>
                <a:ea typeface="Unbounded"/>
              </a:rPr>
              <a:t>Программы для создания</a:t>
            </a:r>
            <a:endParaRPr lang="fr-FR" sz="2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714240" y="2819520"/>
            <a:ext cx="416196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050" lnSpcReduction="20000"/>
          </a:bodyPr>
          <a:lstStyle/>
          <a:p>
            <a:pPr indent="0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Actor"/>
                <a:ea typeface="Actor"/>
              </a:rPr>
              <a:t>Геймдизайнеры используют различные программы для создания игр, такие как Unity и Unreal Engine, которые позволяют разрабатывать прототипы и тестировать игровые механики. Эти платформы поддерживают 2D и 3D графику, а также включают инструменты для анимации и физики.</a:t>
            </a:r>
            <a:endParaRPr lang="en-US" sz="14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7" name="Google Shape;622;p49"/>
          <p:cNvGrpSpPr/>
          <p:nvPr/>
        </p:nvGrpSpPr>
        <p:grpSpPr>
          <a:xfrm>
            <a:off x="4115880" y="4065480"/>
            <a:ext cx="1159200" cy="793080"/>
            <a:chOff x="4115880" y="4065480"/>
            <a:chExt cx="1159200" cy="793080"/>
          </a:xfrm>
        </p:grpSpPr>
        <p:cxnSp>
          <p:nvCxnSpPr>
            <p:cNvPr id="388" name="Google Shape;623;p49"/>
            <p:cNvCxnSpPr/>
            <p:nvPr/>
          </p:nvCxnSpPr>
          <p:spPr>
            <a:xfrm>
              <a:off x="4115880" y="4181760"/>
              <a:ext cx="1159560" cy="67716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89" name="Google Shape;624;p49"/>
            <p:cNvCxnSpPr/>
            <p:nvPr/>
          </p:nvCxnSpPr>
          <p:spPr>
            <a:xfrm>
              <a:off x="4125600" y="419328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0" name="Google Shape;625;p49"/>
            <p:cNvCxnSpPr/>
            <p:nvPr/>
          </p:nvCxnSpPr>
          <p:spPr>
            <a:xfrm flipV="1">
              <a:off x="4131000" y="406548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171440" y="1085760"/>
            <a:ext cx="679104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lt1"/>
                </a:solidFill>
                <a:latin typeface="Unbounded"/>
                <a:ea typeface="Unbounded"/>
              </a:rPr>
              <a:t>Графические инструменты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1171440" y="2476440"/>
            <a:ext cx="6791040" cy="101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6943" lnSpcReduction="1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1"/>
                </a:solidFill>
                <a:latin typeface="Actor"/>
                <a:ea typeface="Actor"/>
              </a:rPr>
              <a:t>Для создания графики используются инструменты, такие как Photoshop и Blender. Photoshop применяется для 2D графики и текстурирования, в то время как Blender идеально подходит для 3D моделирования и анимации. Эти инструменты помогают создавать визуальные элементы, которые делают игру уникальной.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93" name="Google Shape;476;p38"/>
          <p:cNvSpPr/>
          <p:nvPr/>
        </p:nvSpPr>
        <p:spPr>
          <a:xfrm>
            <a:off x="3799440" y="4223880"/>
            <a:ext cx="1545120" cy="350280"/>
          </a:xfrm>
          <a:custGeom>
            <a:avLst/>
            <a:gdLst>
              <a:gd name="textAreaLeft" fmla="*/ 0 w 1545120"/>
              <a:gd name="textAreaRight" fmla="*/ 1545480 w 1545120"/>
              <a:gd name="textAreaTop" fmla="*/ 0 h 350280"/>
              <a:gd name="textAreaBottom" fmla="*/ 350640 h 350280"/>
            </a:gdLst>
            <a:ahLst/>
            <a:cxnLst/>
            <a:rect l="textAreaLeft" t="textAreaTop" r="textAreaRight" b="textAreaBottom"/>
            <a:pathLst>
              <a:path w="61812" h="14026">
                <a:moveTo>
                  <a:pt x="7040" y="0"/>
                </a:moveTo>
                <a:cubicBezTo>
                  <a:pt x="6987" y="532"/>
                  <a:pt x="6934" y="1036"/>
                  <a:pt x="6907" y="1541"/>
                </a:cubicBezTo>
                <a:cubicBezTo>
                  <a:pt x="6695" y="4410"/>
                  <a:pt x="4410" y="6721"/>
                  <a:pt x="1515" y="6907"/>
                </a:cubicBezTo>
                <a:cubicBezTo>
                  <a:pt x="1010" y="6933"/>
                  <a:pt x="506" y="6986"/>
                  <a:pt x="1" y="7013"/>
                </a:cubicBezTo>
                <a:cubicBezTo>
                  <a:pt x="506" y="7066"/>
                  <a:pt x="1010" y="7119"/>
                  <a:pt x="1515" y="7146"/>
                </a:cubicBezTo>
                <a:cubicBezTo>
                  <a:pt x="4410" y="7332"/>
                  <a:pt x="6695" y="9642"/>
                  <a:pt x="6907" y="12511"/>
                </a:cubicBezTo>
                <a:cubicBezTo>
                  <a:pt x="6934" y="13016"/>
                  <a:pt x="6960" y="13521"/>
                  <a:pt x="7013" y="14025"/>
                </a:cubicBezTo>
                <a:cubicBezTo>
                  <a:pt x="7066" y="13521"/>
                  <a:pt x="7120" y="13016"/>
                  <a:pt x="7146" y="12511"/>
                </a:cubicBezTo>
                <a:cubicBezTo>
                  <a:pt x="7359" y="9642"/>
                  <a:pt x="9643" y="7332"/>
                  <a:pt x="12538" y="7146"/>
                </a:cubicBezTo>
                <a:cubicBezTo>
                  <a:pt x="13043" y="7119"/>
                  <a:pt x="13548" y="7066"/>
                  <a:pt x="14052" y="7013"/>
                </a:cubicBezTo>
                <a:cubicBezTo>
                  <a:pt x="13548" y="6986"/>
                  <a:pt x="13043" y="6933"/>
                  <a:pt x="12538" y="6907"/>
                </a:cubicBezTo>
                <a:cubicBezTo>
                  <a:pt x="9643" y="6694"/>
                  <a:pt x="7359" y="4410"/>
                  <a:pt x="7173" y="1541"/>
                </a:cubicBezTo>
                <a:cubicBezTo>
                  <a:pt x="7120" y="1036"/>
                  <a:pt x="7066" y="532"/>
                  <a:pt x="7040" y="0"/>
                </a:cubicBezTo>
                <a:close/>
                <a:moveTo>
                  <a:pt x="30893" y="0"/>
                </a:moveTo>
                <a:cubicBezTo>
                  <a:pt x="30840" y="532"/>
                  <a:pt x="30813" y="1036"/>
                  <a:pt x="30787" y="1541"/>
                </a:cubicBezTo>
                <a:cubicBezTo>
                  <a:pt x="30574" y="4410"/>
                  <a:pt x="28263" y="6694"/>
                  <a:pt x="25394" y="6880"/>
                </a:cubicBezTo>
                <a:cubicBezTo>
                  <a:pt x="24890" y="6933"/>
                  <a:pt x="24385" y="6986"/>
                  <a:pt x="23880" y="7013"/>
                </a:cubicBezTo>
                <a:cubicBezTo>
                  <a:pt x="24385" y="7066"/>
                  <a:pt x="24890" y="7119"/>
                  <a:pt x="25394" y="7146"/>
                </a:cubicBezTo>
                <a:cubicBezTo>
                  <a:pt x="28290" y="7332"/>
                  <a:pt x="30574" y="9642"/>
                  <a:pt x="30787" y="12511"/>
                </a:cubicBezTo>
                <a:cubicBezTo>
                  <a:pt x="30813" y="13016"/>
                  <a:pt x="30866" y="13521"/>
                  <a:pt x="30893" y="14025"/>
                </a:cubicBezTo>
                <a:cubicBezTo>
                  <a:pt x="30946" y="13521"/>
                  <a:pt x="30999" y="13016"/>
                  <a:pt x="31026" y="12511"/>
                </a:cubicBezTo>
                <a:cubicBezTo>
                  <a:pt x="31238" y="9642"/>
                  <a:pt x="33522" y="7332"/>
                  <a:pt x="36418" y="7146"/>
                </a:cubicBezTo>
                <a:cubicBezTo>
                  <a:pt x="36922" y="7119"/>
                  <a:pt x="37427" y="7066"/>
                  <a:pt x="37932" y="7013"/>
                </a:cubicBezTo>
                <a:cubicBezTo>
                  <a:pt x="37427" y="6960"/>
                  <a:pt x="36922" y="6933"/>
                  <a:pt x="36418" y="6907"/>
                </a:cubicBezTo>
                <a:cubicBezTo>
                  <a:pt x="33522" y="6721"/>
                  <a:pt x="31212" y="4410"/>
                  <a:pt x="31026" y="1541"/>
                </a:cubicBezTo>
                <a:cubicBezTo>
                  <a:pt x="30999" y="1036"/>
                  <a:pt x="30946" y="532"/>
                  <a:pt x="30893" y="0"/>
                </a:cubicBezTo>
                <a:close/>
                <a:moveTo>
                  <a:pt x="54772" y="0"/>
                </a:moveTo>
                <a:cubicBezTo>
                  <a:pt x="54719" y="532"/>
                  <a:pt x="54692" y="1036"/>
                  <a:pt x="54639" y="1541"/>
                </a:cubicBezTo>
                <a:cubicBezTo>
                  <a:pt x="54453" y="4410"/>
                  <a:pt x="52143" y="6694"/>
                  <a:pt x="49274" y="6880"/>
                </a:cubicBezTo>
                <a:cubicBezTo>
                  <a:pt x="48769" y="6933"/>
                  <a:pt x="48264" y="6986"/>
                  <a:pt x="47733" y="7013"/>
                </a:cubicBezTo>
                <a:cubicBezTo>
                  <a:pt x="48264" y="7066"/>
                  <a:pt x="48769" y="7119"/>
                  <a:pt x="49274" y="7146"/>
                </a:cubicBezTo>
                <a:cubicBezTo>
                  <a:pt x="52143" y="7332"/>
                  <a:pt x="54453" y="9642"/>
                  <a:pt x="54639" y="12511"/>
                </a:cubicBezTo>
                <a:cubicBezTo>
                  <a:pt x="54666" y="13016"/>
                  <a:pt x="54719" y="13521"/>
                  <a:pt x="54772" y="14025"/>
                </a:cubicBezTo>
                <a:cubicBezTo>
                  <a:pt x="54825" y="13521"/>
                  <a:pt x="54852" y="13016"/>
                  <a:pt x="54905" y="12511"/>
                </a:cubicBezTo>
                <a:cubicBezTo>
                  <a:pt x="55091" y="9616"/>
                  <a:pt x="57402" y="7332"/>
                  <a:pt x="60297" y="7146"/>
                </a:cubicBezTo>
                <a:cubicBezTo>
                  <a:pt x="60802" y="7119"/>
                  <a:pt x="61306" y="7066"/>
                  <a:pt x="61811" y="7013"/>
                </a:cubicBezTo>
                <a:cubicBezTo>
                  <a:pt x="61280" y="6986"/>
                  <a:pt x="60775" y="6933"/>
                  <a:pt x="60297" y="6907"/>
                </a:cubicBezTo>
                <a:cubicBezTo>
                  <a:pt x="57402" y="6721"/>
                  <a:pt x="55117" y="4410"/>
                  <a:pt x="54905" y="1541"/>
                </a:cubicBezTo>
                <a:cubicBezTo>
                  <a:pt x="54878" y="1036"/>
                  <a:pt x="54825" y="532"/>
                  <a:pt x="54772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94" name="Google Shape;477;p38"/>
          <p:cNvSpPr/>
          <p:nvPr/>
        </p:nvSpPr>
        <p:spPr>
          <a:xfrm>
            <a:off x="7924320" y="4039200"/>
            <a:ext cx="550440" cy="564480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95" name="Google Shape;478;p38"/>
          <p:cNvGrpSpPr/>
          <p:nvPr/>
        </p:nvGrpSpPr>
        <p:grpSpPr>
          <a:xfrm>
            <a:off x="316080" y="478800"/>
            <a:ext cx="1159200" cy="793080"/>
            <a:chOff x="316080" y="478800"/>
            <a:chExt cx="1159200" cy="793080"/>
          </a:xfrm>
        </p:grpSpPr>
        <p:cxnSp>
          <p:nvCxnSpPr>
            <p:cNvPr id="396" name="Google Shape;479;p38"/>
            <p:cNvCxnSpPr/>
            <p:nvPr/>
          </p:nvCxnSpPr>
          <p:spPr>
            <a:xfrm flipH="1" flipV="1">
              <a:off x="316080" y="47880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7" name="Google Shape;480;p38"/>
            <p:cNvCxnSpPr/>
            <p:nvPr/>
          </p:nvCxnSpPr>
          <p:spPr>
            <a:xfrm flipH="1" flipV="1">
              <a:off x="1350360" y="75060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398" name="Google Shape;481;p38"/>
            <p:cNvCxnSpPr/>
            <p:nvPr/>
          </p:nvCxnSpPr>
          <p:spPr>
            <a:xfrm flipH="1">
              <a:off x="1042920" y="1153440"/>
              <a:ext cx="41760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404</Words>
  <Application>Microsoft Office PowerPoint</Application>
  <PresentationFormat>Экран (16:9)</PresentationFormat>
  <Paragraphs>30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Actor</vt:lpstr>
      <vt:lpstr>Arial</vt:lpstr>
      <vt:lpstr>OpenSymbol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Геймдизайн</vt:lpstr>
      <vt:lpstr>Введение</vt:lpstr>
      <vt:lpstr>Геймдизайн</vt:lpstr>
      <vt:lpstr>Определение геймдизайна</vt:lpstr>
      <vt:lpstr>Ключевые аспекты</vt:lpstr>
      <vt:lpstr>Роли в геймдизайне</vt:lpstr>
      <vt:lpstr>Инструменты</vt:lpstr>
      <vt:lpstr>Программы для создания</vt:lpstr>
      <vt:lpstr>Графические инструменты</vt:lpstr>
      <vt:lpstr>Звуковые редакторы</vt:lpstr>
      <vt:lpstr>Ресурс-ассеты из интернета.</vt:lpstr>
      <vt:lpstr>Программирование</vt:lpstr>
      <vt:lpstr>Презентация PowerPoint</vt:lpstr>
      <vt:lpstr>Unity. Разбор движка.</vt:lpstr>
      <vt:lpstr>Unity. Разбор движка.</vt:lpstr>
      <vt:lpstr>Unity. Программирование</vt:lpstr>
      <vt:lpstr>Unity.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Святослав Северьянов</cp:lastModifiedBy>
  <cp:revision>15</cp:revision>
  <dcterms:modified xsi:type="dcterms:W3CDTF">2025-03-02T16:27:20Z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2025-03-01T17:40:11Z</dcterms:created>
  <dc:creator>Unknown Creator</dc:creator>
  <dc:description/>
  <dc:language>en-US</dc:language>
  <cp:lastModifiedBy>Unknown Creator</cp:lastModifiedBy>
  <dcterms:modified xsi:type="dcterms:W3CDTF">2025-03-01T17:40:11Z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